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4" r:id="rId8"/>
    <p:sldId id="265" r:id="rId9"/>
    <p:sldId id="266" r:id="rId10"/>
    <p:sldId id="267" r:id="rId11"/>
    <p:sldId id="261" r:id="rId12"/>
    <p:sldId id="268" r:id="rId13"/>
    <p:sldId id="269" r:id="rId14"/>
    <p:sldId id="281" r:id="rId15"/>
    <p:sldId id="270" r:id="rId16"/>
    <p:sldId id="282" r:id="rId17"/>
    <p:sldId id="272" r:id="rId18"/>
    <p:sldId id="271" r:id="rId19"/>
    <p:sldId id="283" r:id="rId20"/>
    <p:sldId id="284" r:id="rId21"/>
    <p:sldId id="273" r:id="rId22"/>
    <p:sldId id="275" r:id="rId23"/>
    <p:sldId id="274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D4624-0F27-4264-9352-6881A263CBD7}" type="datetimeFigureOut">
              <a:rPr lang="pt-BR" smtClean="0"/>
              <a:pPr/>
              <a:t>04/02/2015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82910-A213-4BB0-9D92-CCB84E25EBF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minhapos.com.br/data/artigos/images/ufpel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2996952"/>
            <a:ext cx="7918648" cy="1512168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80920" cy="6336704"/>
          </a:xfrm>
        </p:spPr>
        <p:txBody>
          <a:bodyPr>
            <a:normAutofit lnSpcReduction="10000"/>
          </a:bodyPr>
          <a:lstStyle/>
          <a:p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MINISTÉRIO DA EDUCAÇÃO</a:t>
            </a:r>
          </a:p>
          <a:p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UNIVERSIDADE ABERTA DO SUS</a:t>
            </a:r>
          </a:p>
          <a:p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UNIVERSIDADE FEDERAL DE PELOTAS</a:t>
            </a:r>
          </a:p>
          <a:p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DEPARTAMENTO DE MEDICINA SOCIAL</a:t>
            </a:r>
          </a:p>
          <a:p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CUROS DE ESPECIALIZAÇÃO EM SAÚDE DA FAMÍLIA</a:t>
            </a:r>
          </a:p>
          <a:p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TURMA 6</a:t>
            </a:r>
          </a:p>
          <a:p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dirty="0"/>
              <a:t> 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Qualificação da atenção à saúde no pré-natal e </a:t>
            </a:r>
            <a:r>
              <a:rPr lang="pt-BR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na ESF Francisco da Costa Veloso, Cabeceiras do Piauí/PI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/>
              <a:t> </a:t>
            </a:r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Ramilla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Caísa</a:t>
            </a:r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Rodrigues Lucena</a:t>
            </a:r>
          </a:p>
          <a:p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Orientadora: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Seiko</a:t>
            </a:r>
            <a:r>
              <a:rPr lang="pt-BR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Nomiyama</a:t>
            </a:r>
            <a:endParaRPr lang="pt-BR" sz="1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Teresina, 2015</a:t>
            </a:r>
            <a:endParaRPr lang="pt-BR" sz="18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http://www.minhapos.com.br/data/artigos/images/ufpel.gif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79512" y="188640"/>
            <a:ext cx="1419718" cy="142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260648"/>
            <a:ext cx="15121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636912"/>
            <a:ext cx="655272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683568" y="476672"/>
            <a:ext cx="7776864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lnSpc>
                <a:spcPts val="28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Garantir que 100% das gestantes estejam com vacina antitetânica em dia;</a:t>
            </a:r>
          </a:p>
          <a:p>
            <a:pPr>
              <a:lnSpc>
                <a:spcPts val="28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que 100% das gestantes estejam com vacina contra hepatite B em dia.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55776" y="35730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57,1%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355976" y="24928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156176" y="24928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6856" y="692697"/>
            <a:ext cx="8229600" cy="144015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Melhorar a adesão ao pré-natal.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busca ativa de 100% das gestantes faltosas às consultas de pré- natal.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640871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411760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836712"/>
            <a:ext cx="792088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o registro das informações do programa de pré-natal.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Manter registro na ficha espelho de pré-natal/vacinação de 100% das gestantes.</a:t>
            </a: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5: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avaliação de risco gestacional.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Avaliar risco gestacional em 100% das gestantes.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→ Concluímos todas as metas com 100%.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548680"/>
            <a:ext cx="8136904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6: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Realizar avaliação de risco gestacional.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100% das gestantes, orientação nutricional durante a gestação;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Promover o aleitamento materno junto a 100% das gestantes; 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gestantes sobre os cuidados com o recém-nascido;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gestantes sobre anticoncepção após o parto; 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100% das gestantes sobre os riscos do tabagismo e do uso de álcool e drogas na gestação. 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→ Concluímos todas as metas com 100%.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2731567"/>
            <a:ext cx="57711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pt-BR" sz="4400" u="sng" dirty="0" smtClean="0">
                <a:latin typeface="Arial" pitchFamily="34" charset="0"/>
                <a:cs typeface="Arial" pitchFamily="34" charset="0"/>
              </a:rPr>
              <a:t>Puerpério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196752"/>
            <a:ext cx="7848872" cy="41044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a cobertura do atendimento no 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100% das puérperas cadastradas no programa de Pré-Natal e Puerpério da Unidade de Saúde consulta puerperal antes dos 42 dias após o parto.</a:t>
            </a:r>
          </a:p>
          <a:p>
            <a:pPr marL="0" indent="0"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   → Alcançamos cobertura de 100%.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908720"/>
            <a:ext cx="79208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qualidade da atenção ao puerpério.</a:t>
            </a:r>
          </a:p>
          <a:p>
            <a:pPr>
              <a:lnSpc>
                <a:spcPts val="3100"/>
              </a:lnSpc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Examinar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 mamas em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puérperas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Examinar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abdome em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puérperas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exame ginecológico em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puérperas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estado psíquico em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puérperas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Avaliar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intercorrências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em 100% das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puérperas</a:t>
            </a: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→  Alcançamos 100% em todas as metas.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Prescrever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100% das puérperas um dos métodos de anticoncepção.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132856"/>
            <a:ext cx="6192688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483768" y="27089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75%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11960" y="29876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66,7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40152" y="28436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71,4%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3: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adesão ao puerpério.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busca ativa em 100% das puérperas que não realizaram a consulta de puerpério até 30 dias após o parto. 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4: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o registro das informações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Manter registro na ficha de acompanhamento do Programa de 100% das puérperas.</a:t>
            </a: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→ Concluímos as metas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acima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100%.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908720"/>
            <a:ext cx="69127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1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5: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Promover a saúde no período de 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ts val="31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100% das puérperas cadastradas no Programa sobre os cuidados do recém-nascido;</a:t>
            </a: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100% das puérperas cadastradas no Programa sobre aleitamento materno exclusivo; </a:t>
            </a: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Orientar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100% das puérperas cadastradas no Programa sobre planejamento familiar. 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  <a:buFont typeface="Wingdings" pitchFamily="2" charset="2"/>
              <a:buChar char="ü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3100"/>
              </a:lnSpc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→  Alcançamos 100% em todas as metas.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Cabeceiras do Piauí: 9.928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habitantes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(IBGE, 2010);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Rede de saúde local: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- 1 UBS;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- 3 USF;</a:t>
            </a:r>
          </a:p>
          <a:p>
            <a:pPr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- 1 NASF.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Composição das equipes;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Não possui serviço de atenção hospitalar.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UBS Francisco da Costa Veloso: 3.588 usuários;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Número de gestantes da área: 14.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2731567"/>
            <a:ext cx="65261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pt-BR" sz="4400" u="sng" dirty="0" smtClean="0">
                <a:latin typeface="Arial" pitchFamily="34" charset="0"/>
                <a:cs typeface="Arial" pitchFamily="34" charset="0"/>
              </a:rPr>
              <a:t>Saúde Bucal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124744"/>
            <a:ext cx="7859216" cy="41764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1: Ampliar a cobertura da primeira consulta odontológica programática.</a:t>
            </a:r>
          </a:p>
          <a:p>
            <a:pPr>
              <a:spcBef>
                <a:spcPts val="0"/>
              </a:spcBef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cobertura de primeira consulta odontológica programática para 100% das gestantes e puérperas cadastradas.</a:t>
            </a:r>
          </a:p>
          <a:p>
            <a:pPr>
              <a:spcBef>
                <a:spcPts val="0"/>
              </a:spcBef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spcBef>
                <a:spcPts val="0"/>
              </a:spcBef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         →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Cobertura de 100%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201622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qualidade da atenção odontológica durante o pré-natal e puerpério.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Concluir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tratamento odontológico em 100% das gestantes e puérperas com primeira consulta odontológica programática. 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924944"/>
            <a:ext cx="626469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411760" y="471585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28,6%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211960" y="38517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64,3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40152" y="35010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71,4%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30963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adesão ao atendimento odontológico.</a:t>
            </a:r>
          </a:p>
          <a:p>
            <a:pPr>
              <a:spcBef>
                <a:spcPts val="0"/>
              </a:spcBef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ativa de 100% das gestantes e puérperas que não realizaram a primeira consulta odontológica programática;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Realizar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busca ativa de 100% das gestantes e puérperas, com primeira consulta odontológica programática, faltosas às consultas subsequentes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400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429000"/>
            <a:ext cx="45365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627784" y="32849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4: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Melhorar o registro das informações. </a:t>
            </a: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Meta: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Manter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registro atualizado em planilha/prontuário/ficha de 100% das gestantes e puérperas com primeira consulta odontológica programática.</a:t>
            </a:r>
          </a:p>
          <a:p>
            <a:pPr marL="0" indent="0">
              <a:buNone/>
            </a:pPr>
            <a:endParaRPr lang="pt-BR" sz="23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5: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Promover a saúde bucal no pré-natal e puerpério. </a:t>
            </a:r>
          </a:p>
          <a:p>
            <a:pPr marL="0" indent="0">
              <a:buNone/>
            </a:pP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Metas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Orientar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100% das puérperas cadastradas sobre os cuidados do recém-nascido;</a:t>
            </a:r>
          </a:p>
          <a:p>
            <a:pPr marL="0" indent="0">
              <a:buFont typeface="Wingdings" pitchFamily="2" charset="2"/>
              <a:buChar char="ü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Orientar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100% das puérperas cadastradas sobre aleitamento materno exclusivo; </a:t>
            </a:r>
          </a:p>
          <a:p>
            <a:pPr marL="0" indent="0">
              <a:buNone/>
            </a:pPr>
            <a:endParaRPr lang="pt-BR" sz="23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 → Concluímos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as metas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citadas acima com 100%.</a:t>
            </a:r>
          </a:p>
          <a:p>
            <a:pPr marL="0" indent="0"/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Ampliação da cobertura;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busca ativa das gestantes;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Qualificação da atenção;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 assistência integral ao pré-natal e as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através da inclusão de especialistas.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Reflexão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Crítica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9208" y="1888232"/>
            <a:ext cx="7931224" cy="3484984"/>
          </a:xfrm>
        </p:spPr>
        <p:txBody>
          <a:bodyPr>
            <a:norm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Expectativas atingidas influenciando positivamente o processo de trabalho;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Aprimoramento nos conhecimentos sobre as ações propostas para trabalhar no SUS;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Trabalho desenvolvido em equipe.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536304"/>
            <a:ext cx="8229600" cy="1468760"/>
          </a:xfrm>
        </p:spPr>
        <p:txBody>
          <a:bodyPr/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pt-BR" sz="6000" dirty="0" smtClean="0">
                <a:latin typeface="Arial" pitchFamily="34" charset="0"/>
                <a:cs typeface="Arial" pitchFamily="34" charset="0"/>
              </a:rPr>
              <a:t>Obrigada!!</a:t>
            </a:r>
            <a:endParaRPr lang="pt-BR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Qualificar a atenção ao pré-natal e puerpério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na UBS/ESF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Francisco da Costa Veloso, Cabeceiras do Piauí, PI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● Organização dos dados de pré-natal e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 através das ações;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● Fichas espelho;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● Planilha de coleta de dados;</a:t>
            </a: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● Cadernos de Atenção Básica.</a:t>
            </a: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2731567"/>
            <a:ext cx="57070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>
                <a:latin typeface="Arial" pitchFamily="34" charset="0"/>
                <a:cs typeface="Arial" pitchFamily="34" charset="0"/>
              </a:rPr>
              <a:t>Resultados: </a:t>
            </a:r>
            <a:r>
              <a:rPr lang="pt-BR" sz="4400" u="sng" dirty="0" smtClean="0">
                <a:latin typeface="Arial" pitchFamily="34" charset="0"/>
                <a:cs typeface="Arial" pitchFamily="34" charset="0"/>
              </a:rPr>
              <a:t>Pré-Natal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240160"/>
            <a:ext cx="7920880" cy="413305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1: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Ampliar a cobertura do  atendimento de pré-natal realizado na UBS.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Alcançar 100% de cobertura das gestantes cadastradas no Programa de Pré-natal da unidade de saúde.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→ Concluímos a cobertura de atendimento e a qualidade da atenção ao pré-natal com 100%.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864" y="980728"/>
            <a:ext cx="8085584" cy="3960440"/>
          </a:xfrm>
        </p:spPr>
        <p:txBody>
          <a:bodyPr>
            <a:normAutofit/>
          </a:bodyPr>
          <a:lstStyle/>
          <a:p>
            <a:pPr marL="0" indent="0">
              <a:lnSpc>
                <a:spcPts val="28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Objetivo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Melhorar a qualidade da atenção ao pré-natal realizado na UBS.</a:t>
            </a:r>
          </a:p>
          <a:p>
            <a:pPr marL="0" indent="0">
              <a:lnSpc>
                <a:spcPts val="2800"/>
              </a:lnSpc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ts val="28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lnSpc>
                <a:spcPts val="28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100% das gestantes o ingresso no Programa de Pré-Natal no primeiro trimestre de gestação;</a:t>
            </a:r>
          </a:p>
          <a:p>
            <a:pPr marL="0" indent="0">
              <a:lnSpc>
                <a:spcPts val="2800"/>
              </a:lnSpc>
              <a:buFont typeface="Wingdings" pitchFamily="2" charset="2"/>
              <a:buChar char="ü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Garantir a 100% das gestantes a solicitação de exames laboratoriais de acordo com protocolo;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47664" y="4941168"/>
            <a:ext cx="6001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→ Concluímos todas as metas com 100%.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Realizar pelo menos um exame de mamas e ginecológico em 100% das gestantes.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408712" cy="38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55776" y="30689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57,1%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355976" y="19075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56176" y="19075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1080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: Garantir a 100% das gestantes a prescrição de sulfato ferroso e ácido fólico conforme protocolo.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16784"/>
            <a:ext cx="6408712" cy="3372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4283968" y="20608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084168" y="20608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100%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483768" y="32756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57,1%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1086</Words>
  <Application>Microsoft Office PowerPoint</Application>
  <PresentationFormat>Apresentação na tela (4:3)</PresentationFormat>
  <Paragraphs>179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  </vt:lpstr>
      <vt:lpstr>Introdução</vt:lpstr>
      <vt:lpstr>Objetivo geral</vt:lpstr>
      <vt:lpstr>Metodologia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Discussão</vt:lpstr>
      <vt:lpstr>Reflexão Crítica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PC01</dc:creator>
  <cp:lastModifiedBy>Seiko</cp:lastModifiedBy>
  <cp:revision>85</cp:revision>
  <dcterms:created xsi:type="dcterms:W3CDTF">2015-01-30T19:55:56Z</dcterms:created>
  <dcterms:modified xsi:type="dcterms:W3CDTF">2015-02-04T15:42:12Z</dcterms:modified>
</cp:coreProperties>
</file>