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2" r:id="rId15"/>
    <p:sldId id="281" r:id="rId16"/>
    <p:sldId id="268" r:id="rId17"/>
    <p:sldId id="269" r:id="rId18"/>
    <p:sldId id="270" r:id="rId19"/>
    <p:sldId id="271" r:id="rId20"/>
    <p:sldId id="272" r:id="rId21"/>
    <p:sldId id="284" r:id="rId22"/>
    <p:sldId id="283" r:id="rId23"/>
    <p:sldId id="273" r:id="rId24"/>
    <p:sldId id="274" r:id="rId25"/>
    <p:sldId id="275" r:id="rId26"/>
    <p:sldId id="276" r:id="rId27"/>
    <p:sldId id="277" r:id="rId28"/>
    <p:sldId id="279" r:id="rId29"/>
    <p:sldId id="28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28400" y="1278468"/>
            <a:ext cx="8574622" cy="2616199"/>
          </a:xfrm>
        </p:spPr>
        <p:txBody>
          <a:bodyPr/>
          <a:lstStyle/>
          <a:p>
            <a:r>
              <a:rPr lang="pt-BR" sz="2400" b="1" dirty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MELHORIA DA ATENÇÃO À SAÚDE DOS </a:t>
            </a:r>
            <a:r>
              <a:rPr lang="pt-BR" sz="2400" b="1" dirty="0" smtClean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b="1" dirty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 HIPERTENSÃO </a:t>
            </a:r>
            <a:r>
              <a:rPr lang="pt-BR" sz="2400" b="1" dirty="0" smtClean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ARTERIAL </a:t>
            </a:r>
            <a:r>
              <a:rPr lang="pt-BR" sz="2400" b="1" dirty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DIABETES NA ESF FLORESTA DO MUNICÍPIO </a:t>
            </a:r>
            <a:r>
              <a:rPr lang="pt-BR" sz="2400" b="1" dirty="0" smtClean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LAGOA </a:t>
            </a:r>
            <a:r>
              <a:rPr lang="pt-BR" sz="2400" b="1" dirty="0">
                <a:ln>
                  <a:noFill/>
                </a:ln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VERMELHA / RS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ALUNO: RAUL GRIMON PEREZ </a:t>
            </a:r>
            <a:br>
              <a:rPr lang="pt-BR" dirty="0"/>
            </a:br>
            <a:r>
              <a:rPr lang="pt-BR" dirty="0"/>
              <a:t>Orientador: ANA LUIZA PARCIANELLO CERDOTES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917229" y="339969"/>
            <a:ext cx="45820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/>
              <a:t>UNIVERSIDADE ABERTA DO SUS</a:t>
            </a:r>
          </a:p>
          <a:p>
            <a:pPr algn="ctr"/>
            <a:r>
              <a:rPr lang="pt-BR" sz="2000" b="1" dirty="0"/>
              <a:t>UNIVERSIDADE FEDERAL DE PELOTAS</a:t>
            </a:r>
          </a:p>
          <a:p>
            <a:pPr algn="ctr"/>
            <a:r>
              <a:rPr lang="pt-BR" sz="2000" b="1" dirty="0"/>
              <a:t>Especialização em Saúde da Família</a:t>
            </a:r>
          </a:p>
          <a:p>
            <a:pPr algn="ctr"/>
            <a:r>
              <a:rPr lang="pt-BR" sz="2000" b="1" dirty="0"/>
              <a:t>Modalidade a Distância</a:t>
            </a:r>
          </a:p>
          <a:p>
            <a:pPr algn="ctr"/>
            <a:r>
              <a:rPr lang="pt-BR" sz="2000" b="1" dirty="0"/>
              <a:t>Turma </a:t>
            </a:r>
            <a:r>
              <a:rPr lang="pt-BR" sz="2000" b="1" dirty="0" smtClean="0"/>
              <a:t>8</a:t>
            </a:r>
            <a:endParaRPr lang="es-ES" sz="2000" b="1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869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Objetivos, metas e resultados</a:t>
            </a:r>
          </a:p>
        </p:txBody>
      </p:sp>
    </p:spTree>
    <p:extLst>
      <p:ext uri="{BB962C8B-B14F-4D97-AF65-F5344CB8AC3E}">
        <p14:creationId xmlns:p14="http://schemas.microsoft.com/office/powerpoint/2010/main" val="40014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1203" y="748898"/>
            <a:ext cx="10344708" cy="2249151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Objetivo1</a:t>
            </a:r>
            <a:r>
              <a:rPr lang="pt-BR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dos hipertensos e/ou diabéticos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Meta 1.1 Cadastrar 65 %dos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usuários hipertensos da área de abrangência no Programa de Atenção à Hipertensão Arterial e à Diabetes Mellitus da unidade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básica de saúde</a:t>
            </a:r>
            <a:r>
              <a:rPr lang="pt-BR" sz="2400" dirty="0" smtClean="0"/>
              <a:t>.</a:t>
            </a:r>
            <a:br>
              <a:rPr lang="pt-BR" sz="2400" dirty="0" smtClean="0"/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Mês 1: 130 (9,9% ), mês 2: 357 (27,1%) e mês 3: 539  (40,9%)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2079" y="3096739"/>
            <a:ext cx="6770121" cy="323659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3384558" y="6432021"/>
            <a:ext cx="6038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Figura 1: Cobertura do acompanhamento de hipertensos  na unidade Floresta, Lagoa Vermelha /RS.</a:t>
            </a:r>
            <a:endParaRPr lang="pt-BR" sz="11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228492" y="164123"/>
            <a:ext cx="2146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Resultados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0050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0121" y="844062"/>
            <a:ext cx="9544578" cy="199856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1.2 Cadastrar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dos usuários diabéticos da área de abrangência no Programa de Atenção à Hipertensão Arterial e à Diabetes Mellitus da unidade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1: 36  (10,7%),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2:107 (31,8%)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mês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3:170 (50,4%)</a:t>
            </a:r>
            <a:r>
              <a:rPr lang="pt-BR" sz="2200" dirty="0">
                <a:solidFill>
                  <a:srgbClr val="FF0000"/>
                </a:solidFill>
              </a:rPr>
              <a:t/>
            </a:r>
            <a:br>
              <a:rPr lang="pt-BR" sz="2200" dirty="0">
                <a:solidFill>
                  <a:srgbClr val="FF0000"/>
                </a:solidFill>
              </a:rPr>
            </a:br>
            <a:endParaRPr lang="pt-BR" sz="22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8277" y="2669414"/>
            <a:ext cx="6779412" cy="36176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275385" y="128954"/>
            <a:ext cx="214674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Resultados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67200" y="6319391"/>
            <a:ext cx="584166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Figura </a:t>
            </a:r>
            <a:r>
              <a:rPr lang="pt-BR" sz="1100" dirty="0" smtClean="0"/>
              <a:t>2: </a:t>
            </a:r>
            <a:r>
              <a:rPr lang="pt-BR" sz="1100" dirty="0"/>
              <a:t>Cobertura do acompanhamento de </a:t>
            </a:r>
            <a:r>
              <a:rPr lang="pt-BR" sz="1100" dirty="0" smtClean="0"/>
              <a:t>diabéticos </a:t>
            </a:r>
            <a:r>
              <a:rPr lang="pt-BR" sz="1100" dirty="0"/>
              <a:t>na unidade Floresta, Lagoa Vermelha /RS.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771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380347"/>
            <a:ext cx="10527067" cy="6231467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Objetivo </a:t>
            </a:r>
            <a:r>
              <a:rPr lang="pt-BR" sz="3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2</a:t>
            </a: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>: Melhorar a qualidade da atenção a hipertensos e/ou diabéticos</a:t>
            </a:r>
            <a:b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32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800" b="1" dirty="0" smtClean="0"/>
              <a:t> </a:t>
            </a: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dos hipertensos.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2.2: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dos diabéticos.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2.3: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Garantir a 100% dos hipertensos a realização de exames complementares em dia de acordo com o protocolo.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flipV="1">
            <a:off x="1856844" y="6468532"/>
            <a:ext cx="10154534" cy="4571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45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09" y="369711"/>
            <a:ext cx="10018713" cy="1176867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ontinuação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09" y="1770186"/>
            <a:ext cx="10436757" cy="3625904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2.4:</a:t>
            </a:r>
            <a:r>
              <a:rPr lang="pt-BR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Garantir a 100% dos diabéticos a realização de exames complementares em dia de acordo com o protocolo.  </a:t>
            </a:r>
            <a:br>
              <a:rPr lang="pt-BR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pt-BR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br>
              <a:rPr lang="pt-BR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pt-BR" b="1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2.7:</a:t>
            </a:r>
            <a:r>
              <a:rPr lang="pt-BR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Realizar avaliação da necessidade de atendimento odontológico em 100% dos hipertensos</a:t>
            </a:r>
            <a:r>
              <a:rPr lang="pt-BR" dirty="0" smtClean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t-BR" b="1" dirty="0" smtClean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</a:t>
            </a:r>
            <a:r>
              <a:rPr lang="pt-BR" b="1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2.8</a:t>
            </a:r>
            <a:r>
              <a:rPr lang="pt-BR" dirty="0">
                <a:ln w="3175" cmpd="sng">
                  <a:noFill/>
                </a:ln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Realizar avaliação da necessidade de atendimento odontológico em 100% dos diabéticos.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46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83344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metas referentes a esse objetivo foram alcançadas, foi melhorada a qualidade da atenção de todos  os hipertensos e diabéticos, já que foi realizado exame clínicos e complementares  em 100 % dos usuários. Todos os usuários receberam avaliação da necessidade de atendimento  odontológico.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5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0135" y="328246"/>
            <a:ext cx="9283822" cy="2215663"/>
          </a:xfrm>
        </p:spPr>
        <p:txBody>
          <a:bodyPr>
            <a:normAutofit fontScale="90000"/>
          </a:bodyPr>
          <a:lstStyle/>
          <a:p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Meta 2.5: Priorizar a prescrição de medicamentos da farmácia popular para 100% dos hipertensos cadastrados na unidade de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mês: 128 (98,5%), mês 2: 354 (99,2 %), mês 3: 533 (98,9 %).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 </a:t>
            </a:r>
            <a:endParaRPr lang="pt-BR" sz="1600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6889" y="2327940"/>
            <a:ext cx="6965244" cy="328307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581" y="5693576"/>
            <a:ext cx="6254044" cy="84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3973" y="527538"/>
            <a:ext cx="10018713" cy="3310683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 Melhorar a adesão de hipertensos e/ou diabéticos ao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  <a:r>
              <a:rPr lang="pt-BR" sz="2700" dirty="0" smtClean="0"/>
              <a:t>.</a:t>
            </a:r>
            <a:br>
              <a:rPr lang="pt-BR" sz="2700" dirty="0" smtClean="0"/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3.1: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Buscar 100% dos hipertensos faltosos às consultas na unidade de saúde conforme a periodicidade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recomendada.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3.2: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Buscar 100% dos diabéticos faltosos às consultas na unidade de saúde conforme a periodicidade recomendada.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2588" y="3642839"/>
            <a:ext cx="10448046" cy="273191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Em relação as metas relativas ao objetivo 3 todas foram alcançadas já que foi realizada a busca ativa do 100 % dos usuários faltosos , melhorando assim a adesão deles ao programa.</a:t>
            </a:r>
          </a:p>
        </p:txBody>
      </p:sp>
    </p:spTree>
    <p:extLst>
      <p:ext uri="{BB962C8B-B14F-4D97-AF65-F5344CB8AC3E}">
        <p14:creationId xmlns:p14="http://schemas.microsoft.com/office/powerpoint/2010/main" val="35853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7757" y="246185"/>
            <a:ext cx="10018713" cy="418209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Objetivo 4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 Melhorar o registro das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informações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Manter ficha de acompanhamento de 100% dos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4.2: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Manter ficha de acompanhamento de 100% dos diabéticos cadastrados na unidade de saúde.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3522133"/>
            <a:ext cx="10369023" cy="217875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Este objetivo foi atingido em um 100 %, conseguimos manter atualizadas todas as fichas de acompanhamentos e registros de informações dos usuários envolvidos na intervenção.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8489" y="629355"/>
            <a:ext cx="10018713" cy="335562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Objetivo 5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 Mapear hipertensos e diabéticos de risco para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doença</a:t>
            </a:r>
            <a:b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Meta 5.1: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Realizar estratificação do risco cardiovascular em 100% dos hipertensos cadastrados na unidade de saúde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b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Meta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5.2: 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Realizar estratificação do risco cardiovascular em 100% dos diabéticos cadastrados na unidade de saúde.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8176" y="3984978"/>
            <a:ext cx="10018713" cy="200942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	Foi  realizada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estratificação do risco cardiovascular em 100% dos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usuários hipertensos e diabéticos 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cadastrados na unidade de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1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034" y="169985"/>
            <a:ext cx="10018713" cy="1433037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6033" y="1478844"/>
            <a:ext cx="10018713" cy="3567941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município tem um total de população de 27.525 </a:t>
            </a: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habitantes,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as principais fontes de ganhos são obtidas através da atividade agropecuária e a indústria moveleira</a:t>
            </a:r>
            <a:r>
              <a:rPr lang="pt-BR" sz="26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unidades de saúde, com 4 ESF,  mais uma unidade que realiza atendimento para as pessoas da zona </a:t>
            </a:r>
            <a:r>
              <a:rPr lang="pt-BR" sz="2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rural </a:t>
            </a:r>
            <a:r>
              <a:rPr lang="pt-BR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8145" y="858391"/>
            <a:ext cx="10018713" cy="762000"/>
          </a:xfrm>
        </p:spPr>
        <p:txBody>
          <a:bodyPr>
            <a:noAutofit/>
          </a:bodyPr>
          <a:lstStyle/>
          <a:p>
            <a:pPr indent="540385" algn="l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6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Promover a saúde de hipertensos e diabéticos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6084" y="561405"/>
            <a:ext cx="10018713" cy="5347026"/>
          </a:xfrm>
        </p:spPr>
        <p:txBody>
          <a:bodyPr>
            <a:normAutofit fontScale="85000" lnSpcReduction="20000"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6.1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orientação nutricional sobre alimentação saudável a 100% dos hipertensos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6.2: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orientação nutricional sobre alimentação saudável a 100% dos diabéticos.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6.3: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orientação em relação à prática regular de atividade física a 100% dos hipertensos</a:t>
            </a:r>
            <a:r>
              <a:rPr lang="pt-B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6.4: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orientação em relação à prática regular de atividade física a 100% dos pacientes diabéticos.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8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96244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Continuação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1682046"/>
            <a:ext cx="10346446" cy="451555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Meta 6.5: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pacientes hipertensos.</a:t>
            </a:r>
          </a:p>
          <a:p>
            <a:pPr marL="0" indent="0" algn="just">
              <a:buNone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Meta 6.6: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pacientes diabéticos.</a:t>
            </a:r>
          </a:p>
          <a:p>
            <a:pPr marL="0" indent="0" algn="just">
              <a:buNone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Meta 6.7: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hipertensos.</a:t>
            </a:r>
          </a:p>
          <a:p>
            <a:pPr marL="0" indent="0" algn="just">
              <a:buNone/>
            </a:pPr>
            <a:endParaRPr lang="pt-BR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800" b="1" dirty="0">
                <a:latin typeface="Arial" panose="020B0604020202020204" pitchFamily="34" charset="0"/>
                <a:cs typeface="Arial" panose="020B0604020202020204" pitchFamily="34" charset="0"/>
              </a:rPr>
              <a:t>Meta 6.8: </a:t>
            </a:r>
            <a:r>
              <a:rPr lang="pt-BR" sz="3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diabéticos.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76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40323"/>
            <a:ext cx="10018713" cy="1752599"/>
          </a:xfrm>
        </p:spPr>
        <p:txBody>
          <a:bodyPr/>
          <a:lstStyle/>
          <a:p>
            <a:r>
              <a:rPr lang="pt-BR" dirty="0" smtClean="0"/>
              <a:t>Continuação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7757" y="2069122"/>
            <a:ext cx="10018713" cy="312420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metas referentes a esse objetivo foram alcançadas, todos os hipertensos e diabéticos receberam orientação nutricional, sobre a prática de atividade física regular, sobre os riscos do tabagismo e sobre higiene bucal durante a intervenção, nos mais diversos locais e por toda a equipe.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18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41600" y="135468"/>
            <a:ext cx="7112000" cy="959554"/>
          </a:xfrm>
        </p:spPr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8488" y="1095022"/>
            <a:ext cx="10018713" cy="45155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dirty="0">
                <a:latin typeface="Arial" pitchFamily="34" charset="0"/>
                <a:cs typeface="Arial" pitchFamily="34" charset="0"/>
              </a:rPr>
              <a:t>intervenção permitiu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ampliar á </a:t>
            </a:r>
            <a:r>
              <a:rPr lang="pt-BR" dirty="0">
                <a:latin typeface="Arial" pitchFamily="34" charset="0"/>
                <a:cs typeface="Arial" pitchFamily="34" charset="0"/>
              </a:rPr>
              <a:t>cobertura de hipertensos e diabéticos cadastrados 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UBS. Os </a:t>
            </a:r>
            <a:r>
              <a:rPr lang="pt-BR" dirty="0">
                <a:latin typeface="Arial" pitchFamily="34" charset="0"/>
                <a:cs typeface="Arial" pitchFamily="34" charset="0"/>
              </a:rPr>
              <a:t>usuários atendidos no período receberam atenção e avaliação qualificada de forma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integral, com exame clínico apropriado em cada um dos casos. Houve melhoria quanto aos  </a:t>
            </a:r>
            <a:r>
              <a:rPr lang="pt-BR" dirty="0">
                <a:latin typeface="Arial" pitchFamily="34" charset="0"/>
                <a:cs typeface="Arial" pitchFamily="34" charset="0"/>
              </a:rPr>
              <a:t>exames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complementares. Aumentamos </a:t>
            </a:r>
            <a:r>
              <a:rPr lang="pt-BR" dirty="0">
                <a:latin typeface="Arial" pitchFamily="34" charset="0"/>
                <a:cs typeface="Arial" pitchFamily="34" charset="0"/>
              </a:rPr>
              <a:t>a prescrição de medicamentos da farmácia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popular.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1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86556"/>
          </a:xfrm>
        </p:spPr>
        <p:txBody>
          <a:bodyPr/>
          <a:lstStyle/>
          <a:p>
            <a:r>
              <a:rPr lang="pt-BR" dirty="0" smtClean="0"/>
              <a:t>Continuação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8133" y="1670756"/>
            <a:ext cx="9504890" cy="4662311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adesão às consultas programadas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Para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equipe a intervenção permitiu a atualização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sobre os protocolos de Hipertensão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Arterial Sistêmica e Diabetes Mellitus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No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serviço,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melhoramos  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qualidade do atendimento e dos registros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3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7289" y="146756"/>
            <a:ext cx="4730044" cy="1512711"/>
          </a:xfrm>
        </p:spPr>
        <p:txBody>
          <a:bodyPr>
            <a:normAutofit/>
          </a:bodyPr>
          <a:lstStyle/>
          <a:p>
            <a:r>
              <a:rPr lang="pt-BR" dirty="0" smtClean="0"/>
              <a:t>Continuação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1061156"/>
            <a:ext cx="10290001" cy="52944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intervenção para a comunidade foi importante, 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gerou muitos conhecimentos para os usuários , além disso proporcionou uma 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melhoria da atenção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Mudou hábitos e estilos de vida dos usuários melhorando assim o estado de saúde da população. Assim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pretendemos manter ações como reunião de equipe que serve tanto para gerar informação, como para debater temas de relevância relativos ao trabalho, temas de capacitação e para estar mais unidos como equipe.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8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7556" y="553156"/>
            <a:ext cx="4639733" cy="1162756"/>
          </a:xfrm>
        </p:spPr>
        <p:txBody>
          <a:bodyPr/>
          <a:lstStyle/>
          <a:p>
            <a:r>
              <a:rPr lang="pt-BR" dirty="0" smtClean="0"/>
              <a:t>Continuação.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1715913"/>
            <a:ext cx="10018713" cy="368017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Também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pretendemos dar continuidade na unidade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atividades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promoção e prevenção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saúde. Trabalharemos para aumentar a cobertura até um 100 % e aplicar a intervenção a outros grupos da unidade.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84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033" y="0"/>
            <a:ext cx="10018713" cy="141393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Reflexão crítica sobre o processo pessoal de aprendizagem: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09" y="1254371"/>
            <a:ext cx="10527068" cy="603087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curso </a:t>
            </a:r>
            <a:r>
              <a:rPr lang="pt-BR" dirty="0">
                <a:latin typeface="Arial" pitchFamily="34" charset="0"/>
                <a:cs typeface="Arial" pitchFamily="34" charset="0"/>
              </a:rPr>
              <a:t>que me fez crescer em aspectos relacionados com a atenção básica de saúde que não tinha um total domínio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anteriormente.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Trabalhar junto à orientadora foi positivo, pois demonstrou que é possível ter uma boa orientação, assim como trabalhar em equipe para dar solução a determinadas situações mesmo à distância.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O projeto de intervenção sem dúvidas foi o aspecto mais positivo que marcou de forma permanente meu trabalho e desenvolvimento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profissional.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Melhorei meus conhecimentos sobre hipertensão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>
                <a:latin typeface="Arial" pitchFamily="34" charset="0"/>
                <a:cs typeface="Arial" pitchFamily="34" charset="0"/>
              </a:rPr>
              <a:t>diabetes e outros temas clínicos.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a Luiza\Downloads\11058299_592539870887832_942732499544720600_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7" y="1092393"/>
            <a:ext cx="9003323" cy="51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0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467707"/>
            <a:ext cx="10018713" cy="1752599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Obrigado!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4404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034" y="310662"/>
            <a:ext cx="10018713" cy="1459089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da Unidade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20711" y="1594338"/>
            <a:ext cx="10001956" cy="489677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30ACEC">
                  <a:lumMod val="75000"/>
                </a:srgbClr>
              </a:buClr>
              <a:buNone/>
            </a:pP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 Floresta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uma população de 5900 habitantes;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 médicos, uma enfermeira, um técnico de enfermagem, quatro agentes comunitários de saúde, dois cirurgião-dentista e uma auxiliar de consultório dentário e uma auxiliar de limpeza.</a:t>
            </a:r>
          </a:p>
          <a:p>
            <a:pPr marL="0" lvl="0" indent="0" algn="just">
              <a:lnSpc>
                <a:spcPct val="150000"/>
              </a:lnSpc>
              <a:buClr>
                <a:srgbClr val="30ACEC">
                  <a:lumMod val="75000"/>
                </a:srgbClr>
              </a:buClr>
              <a:buNone/>
            </a:pP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física em geral é satisfatória. A equipe  encontra- se incompleta quanto a numero de integrantes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Clr>
                <a:srgbClr val="30ACEC">
                  <a:lumMod val="75000"/>
                </a:srgbClr>
              </a:buClr>
              <a:buNone/>
            </a:pP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Antes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existia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baixa qualidade no atendimento dos usuários com HAS/DM da unidade. 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>
                <a:srgbClr val="30ACEC">
                  <a:lumMod val="75000"/>
                </a:srgbClr>
              </a:buClr>
            </a:pP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372533"/>
            <a:ext cx="10018713" cy="1174045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1546578"/>
            <a:ext cx="10018713" cy="4696177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 Hipertensão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um grave problema de saúde pública no Brasil e no mundo. Sua prevalência no Brasil varia entre 22% e 44% para adultos (32% em média), chegando a mais de 50% para indivíduos com 60 a 69 anos e 75% em indivíduos com mais de 70 anos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(SCHMIDT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I. et al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1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59645"/>
            <a:ext cx="10018713" cy="1004712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6033" y="1065064"/>
            <a:ext cx="10018713" cy="6547555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 Diabetes Mellitus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 hipertensão arterial sistêmica (HAS) são responsáveis pela primeira causa de mortalidade e de hospitalizações no Sistema Único de Saúde (SUS) e representam, ainda, mais da metade do diagnóstico primário em pessoas com insuficiência renais crônicas submetidas à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diálise. 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(SCHMIDT, M. I. et al. 2011)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00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2977" y="711201"/>
            <a:ext cx="10018713" cy="97084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35956" y="1952978"/>
            <a:ext cx="10786711" cy="3386666"/>
          </a:xfrm>
        </p:spPr>
        <p:txBody>
          <a:bodyPr/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atenção à saúde do usuário hipertenso e diabético na ESF Floresta, Lagoa Vermelha, RS.</a:t>
            </a:r>
          </a:p>
          <a:p>
            <a:pPr marL="0" indent="0" algn="ctr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8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09" y="124178"/>
            <a:ext cx="10018713" cy="1207911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1117601"/>
            <a:ext cx="10549646" cy="4673600"/>
          </a:xfrm>
        </p:spPr>
        <p:txBody>
          <a:bodyPr>
            <a:normAutofit/>
          </a:bodyPr>
          <a:lstStyle/>
          <a:p>
            <a:endParaRPr lang="pt-BR" b="1" u="sng" dirty="0" smtClean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09" y="1495778"/>
            <a:ext cx="10895803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214489"/>
            <a:ext cx="10018713" cy="677333"/>
          </a:xfrm>
        </p:spPr>
        <p:txBody>
          <a:bodyPr>
            <a:normAutofit fontScale="90000"/>
          </a:bodyPr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4564" y="1025552"/>
            <a:ext cx="9595556" cy="5260623"/>
          </a:xfrm>
        </p:spPr>
        <p:txBody>
          <a:bodyPr>
            <a:normAutofit fontScale="5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	Foi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adotado o Caderno de Atenção Básica do Ministério de Saúde de hipertensão arterial e de diabetes mellitus, do ano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2013, o projeto de intervenção foi desenvolvido para 12 semanas. A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população alvo do trabalho foram os usuários hipertensos e diabéticos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residentes 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em nossa área de abrangência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. Utilizamos as planilhas de coletas de dados, fichas de espelho, 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registros dos grupos em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funcionamento. 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98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199" y="375140"/>
            <a:ext cx="5091289" cy="1298222"/>
          </a:xfrm>
        </p:spPr>
        <p:txBody>
          <a:bodyPr>
            <a:normAutofit fontScale="9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0" y="1746739"/>
            <a:ext cx="10018713" cy="34392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As ações foram desenvolvidas em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quatro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eixos para cada objetivo: 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Monitoramento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Organização e gestão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Engajamento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público;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Qualificação da prática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clínica.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58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601</TotalTime>
  <Words>524</Words>
  <Application>Microsoft Office PowerPoint</Application>
  <PresentationFormat>Personalizar</PresentationFormat>
  <Paragraphs>104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Paralaxe</vt:lpstr>
      <vt:lpstr>MELHORIA DA ATENÇÃO À SAÚDE DOS USUÁRIOS COM HIPERTENSÃO ARTERIAL E DIABETES NA ESF FLORESTA DO MUNICÍPIO DE LAGOA VERMELHA / RS</vt:lpstr>
      <vt:lpstr>INTRODUÇÃO</vt:lpstr>
      <vt:lpstr>Características da Unidade</vt:lpstr>
      <vt:lpstr>INTRODUÇÃO</vt:lpstr>
      <vt:lpstr>INTRODUÇÃO</vt:lpstr>
      <vt:lpstr>Objetivo geral </vt:lpstr>
      <vt:lpstr>Objetivos específicos</vt:lpstr>
      <vt:lpstr>Metodologia</vt:lpstr>
      <vt:lpstr>Ações realizadas </vt:lpstr>
      <vt:lpstr>Objetivos, metas e resultados</vt:lpstr>
      <vt:lpstr>Objetivo1 Ampliar a cobertura dos hipertensos e/ou diabéticos    Meta 1.1 Cadastrar 65 %dos usuários hipertensos da área de abrangência no Programa de Atenção à Hipertensão Arterial e à Diabetes Mellitus da unidade básica de saúde. Mês 1: 130 (9,9% ), mês 2: 357 (27,1%) e mês 3: 539  (40,9%) </vt:lpstr>
      <vt:lpstr>META 1.2 Cadastrar 65% dos usuários diabéticos da área de abrangência no Programa de Atenção à Hipertensão Arterial e à Diabetes Mellitus da unidade de saúde  Mês 1: 36  (10,7%), mês 2:107 (31,8%) e mês 3:170 (50,4%) </vt:lpstr>
      <vt:lpstr>Objetivo 2: Melhorar a qualidade da atenção a hipertensos e/ou diabéticos   Meta 2.1: Realizar exame clínico apropriado em 100% dos hipertensos.  Meta 2.2: Realizar exame clínico apropriado em 100% dos diabéticos.  Meta 2.3: Garantir a 100% dos hipertensos a realização de exames complementares em dia de acordo com o protocolo.    </vt:lpstr>
      <vt:lpstr>Continuação</vt:lpstr>
      <vt:lpstr>Continuação </vt:lpstr>
      <vt:lpstr>Meta 2.5: Priorizar a prescrição de medicamentos da farmácia popular para 100% dos hipertensos cadastrados na unidade de saúde mês: 128 (98,5%), mês 2: 354 (99,2 %), mês 3: 533 (98,9 %).  </vt:lpstr>
      <vt:lpstr>Objetivo 3: Melhorar a adesão de hipertensos e/ou diabéticos ao programa. Meta 3.1: Buscar 100% dos hipertensos faltosos às consultas na unidade de saúde conforme a periodicidade recomendada. Meta 3.2: Buscar 100% dos diabéticos faltosos às consultas na unidade de saúde conforme a periodicidade recomendada.</vt:lpstr>
      <vt:lpstr>Objetivo 4: Melhorar o registro das informações Meta 4.1 Manter ficha de acompanhamento de 100% dos hipertensos cadastrados na unidade de saúde. Meta 4.2: Manter ficha de acompanhamento de 100% dos diabéticos cadastrados na unidade de saúde.  </vt:lpstr>
      <vt:lpstr>Objetivo 5: Mapear hipertensos e diabéticos de risco para doença Meta 5.1: Realizar estratificação do risco cardiovascular em 100% dos hipertensos cadastrados na unidade de saúde. Meta 5.2: Realizar estratificação do risco cardiovascular em 100% dos diabéticos cadastrados na unidade de saúde.</vt:lpstr>
      <vt:lpstr>Objetivo 6: Promover a saúde de hipertensos e diabéticos.  </vt:lpstr>
      <vt:lpstr>Continuação </vt:lpstr>
      <vt:lpstr>Continuação </vt:lpstr>
      <vt:lpstr>Discussão</vt:lpstr>
      <vt:lpstr>Continuação </vt:lpstr>
      <vt:lpstr>Continuação </vt:lpstr>
      <vt:lpstr>Continuação.</vt:lpstr>
      <vt:lpstr>Reflexão crítica sobre o processo pessoal de aprendizagem: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DOS USUARIOS COM HIPERTENSÃO ATERIAL E DIABETES NA ESF FLORESTA DO MUNICÍPIO LAGOA VERMELHA / RS</dc:title>
  <dc:creator>cliente</dc:creator>
  <cp:lastModifiedBy>Ana Luiza</cp:lastModifiedBy>
  <cp:revision>51</cp:revision>
  <dcterms:created xsi:type="dcterms:W3CDTF">2015-09-22T21:31:15Z</dcterms:created>
  <dcterms:modified xsi:type="dcterms:W3CDTF">2015-09-30T02:20:51Z</dcterms:modified>
</cp:coreProperties>
</file>