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732" r:id="rId1"/>
  </p:sldMasterIdLst>
  <p:sldIdLst>
    <p:sldId id="256" r:id="rId2"/>
    <p:sldId id="369" r:id="rId3"/>
    <p:sldId id="377" r:id="rId4"/>
    <p:sldId id="376" r:id="rId5"/>
    <p:sldId id="324" r:id="rId6"/>
    <p:sldId id="375" r:id="rId7"/>
    <p:sldId id="260" r:id="rId8"/>
    <p:sldId id="370" r:id="rId9"/>
    <p:sldId id="362" r:id="rId10"/>
    <p:sldId id="371" r:id="rId11"/>
    <p:sldId id="363" r:id="rId12"/>
    <p:sldId id="365" r:id="rId13"/>
    <p:sldId id="368" r:id="rId14"/>
    <p:sldId id="366" r:id="rId15"/>
    <p:sldId id="367" r:id="rId16"/>
    <p:sldId id="372" r:id="rId17"/>
    <p:sldId id="341" r:id="rId18"/>
    <p:sldId id="374" r:id="rId19"/>
    <p:sldId id="340" r:id="rId20"/>
    <p:sldId id="350" r:id="rId21"/>
    <p:sldId id="351" r:id="rId22"/>
    <p:sldId id="352" r:id="rId23"/>
    <p:sldId id="354" r:id="rId24"/>
    <p:sldId id="355" r:id="rId25"/>
    <p:sldId id="357" r:id="rId26"/>
    <p:sldId id="358" r:id="rId27"/>
    <p:sldId id="359" r:id="rId28"/>
    <p:sldId id="360" r:id="rId29"/>
    <p:sldId id="361" r:id="rId30"/>
    <p:sldId id="349" r:id="rId31"/>
    <p:sldId id="292" r:id="rId32"/>
    <p:sldId id="293" r:id="rId33"/>
    <p:sldId id="346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BE12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a\Desktop\PLANILHA%20FINAL_Renata_18ma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2528045175447944"/>
          <c:y val="0.24426148162235731"/>
          <c:w val="0.83441035452443402"/>
          <c:h val="0.603687994329624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Puericultura na faixa estária de 0 a 24 meses, na UBS 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0.12403100775193816</c:v>
                </c:pt>
                <c:pt idx="1">
                  <c:v>0.31007751937984618</c:v>
                </c:pt>
                <c:pt idx="2">
                  <c:v>0.49612403100775265</c:v>
                </c:pt>
                <c:pt idx="3">
                  <c:v>0.68217054263565979</c:v>
                </c:pt>
              </c:numCache>
            </c:numRef>
          </c:val>
        </c:ser>
        <c:axId val="61248256"/>
        <c:axId val="61249792"/>
      </c:barChart>
      <c:catAx>
        <c:axId val="61248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249792"/>
        <c:crosses val="autoZero"/>
        <c:auto val="1"/>
        <c:lblAlgn val="ctr"/>
        <c:lblOffset val="100"/>
      </c:catAx>
      <c:valAx>
        <c:axId val="612497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24825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4D2D0-FF37-40F6-9010-9AA456A84B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95EEB5-02FC-4E99-A413-F926D3F048D0}">
      <dgm:prSet phldrT="[Texto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UBS - Tradicional</a:t>
          </a:r>
          <a:endParaRPr lang="pt-BR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E4FE45-3BA4-4AFC-9A6C-98321AD2B2E5}" type="parTrans" cxnId="{B6953B84-B335-4BED-896A-55C2A5C6F260}">
      <dgm:prSet/>
      <dgm:spPr/>
      <dgm:t>
        <a:bodyPr/>
        <a:lstStyle/>
        <a:p>
          <a:endParaRPr lang="pt-BR"/>
        </a:p>
      </dgm:t>
    </dgm:pt>
    <dgm:pt modelId="{09C7BBE2-8624-4644-A66B-AD39330E0B6D}" type="sibTrans" cxnId="{B6953B84-B335-4BED-896A-55C2A5C6F260}">
      <dgm:prSet/>
      <dgm:spPr/>
      <dgm:t>
        <a:bodyPr/>
        <a:lstStyle/>
        <a:p>
          <a:endParaRPr lang="pt-BR"/>
        </a:p>
      </dgm:t>
    </dgm:pt>
    <dgm:pt modelId="{45A8B746-A944-499B-B37D-D5CDBD9992C4}">
      <dgm:prSet phldrT="[Texto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14 UBS - PSF</a:t>
          </a:r>
          <a:endParaRPr lang="pt-BR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F01205-E8BD-4CB2-AF91-B21F776EC356}" type="parTrans" cxnId="{AB2FCE40-75A3-4DB8-B5B1-D84BBBFA823D}">
      <dgm:prSet/>
      <dgm:spPr/>
      <dgm:t>
        <a:bodyPr/>
        <a:lstStyle/>
        <a:p>
          <a:endParaRPr lang="pt-BR"/>
        </a:p>
      </dgm:t>
    </dgm:pt>
    <dgm:pt modelId="{23905049-90E8-47E4-A7EC-E5FD1EE6F900}" type="sibTrans" cxnId="{AB2FCE40-75A3-4DB8-B5B1-D84BBBFA823D}">
      <dgm:prSet/>
      <dgm:spPr/>
      <dgm:t>
        <a:bodyPr/>
        <a:lstStyle/>
        <a:p>
          <a:endParaRPr lang="pt-BR"/>
        </a:p>
      </dgm:t>
    </dgm:pt>
    <dgm:pt modelId="{93FA5F73-D5CD-436C-BAD2-8629CA047FBE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CEO</a:t>
          </a:r>
          <a:endParaRPr lang="pt-BR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1BE0452-3383-43C0-82C3-C5F2C8F8378B}" type="parTrans" cxnId="{5EA637F9-620B-4280-BAA8-249CCC281EDD}">
      <dgm:prSet/>
      <dgm:spPr/>
      <dgm:t>
        <a:bodyPr/>
        <a:lstStyle/>
        <a:p>
          <a:endParaRPr lang="pt-BR"/>
        </a:p>
      </dgm:t>
    </dgm:pt>
    <dgm:pt modelId="{7468A33A-E240-46E2-9904-3305399E1C33}" type="sibTrans" cxnId="{5EA637F9-620B-4280-BAA8-249CCC281EDD}">
      <dgm:prSet/>
      <dgm:spPr/>
      <dgm:t>
        <a:bodyPr/>
        <a:lstStyle/>
        <a:p>
          <a:endParaRPr lang="pt-BR"/>
        </a:p>
      </dgm:t>
    </dgm:pt>
    <dgm:pt modelId="{D233A066-2508-4B44-8D8E-620DCA078C47}">
      <dgm:prSet phldrT="[Texto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Hospital Geral</a:t>
          </a:r>
          <a:endParaRPr lang="pt-BR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E61D099-5825-4348-8445-0E988365961D}" type="parTrans" cxnId="{3CC7086F-0DCA-4440-B966-C4E378A3747C}">
      <dgm:prSet/>
      <dgm:spPr/>
      <dgm:t>
        <a:bodyPr/>
        <a:lstStyle/>
        <a:p>
          <a:endParaRPr lang="pt-BR"/>
        </a:p>
      </dgm:t>
    </dgm:pt>
    <dgm:pt modelId="{95CE2DF6-6409-45FB-8586-8E89CEFAA823}" type="sibTrans" cxnId="{3CC7086F-0DCA-4440-B966-C4E378A3747C}">
      <dgm:prSet/>
      <dgm:spPr/>
      <dgm:t>
        <a:bodyPr/>
        <a:lstStyle/>
        <a:p>
          <a:endParaRPr lang="pt-BR"/>
        </a:p>
      </dgm:t>
    </dgm:pt>
    <dgm:pt modelId="{AA8001E5-7610-40EC-82F9-F9031102420A}">
      <dgm:prSet phldrT="[Texto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Policlínicas</a:t>
          </a:r>
          <a:endParaRPr lang="pt-BR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103ED0-7C92-4981-83C7-84CCAB7DA948}" type="parTrans" cxnId="{E0D35181-4909-48D6-B23B-A2AB0A1D69A6}">
      <dgm:prSet/>
      <dgm:spPr/>
      <dgm:t>
        <a:bodyPr/>
        <a:lstStyle/>
        <a:p>
          <a:endParaRPr lang="pt-BR"/>
        </a:p>
      </dgm:t>
    </dgm:pt>
    <dgm:pt modelId="{DD605374-6445-458B-9BF4-D1181F304F71}" type="sibTrans" cxnId="{E0D35181-4909-48D6-B23B-A2AB0A1D69A6}">
      <dgm:prSet/>
      <dgm:spPr/>
      <dgm:t>
        <a:bodyPr/>
        <a:lstStyle/>
        <a:p>
          <a:endParaRPr lang="pt-BR"/>
        </a:p>
      </dgm:t>
    </dgm:pt>
    <dgm:pt modelId="{357480EB-8041-4478-B88D-CDC4C276C437}">
      <dgm:prSet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Centro Especializado em  Cardiologia e Fisioterapia</a:t>
          </a:r>
          <a:endParaRPr lang="pt-BR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303C44-0269-4E55-A291-5D562037D9DF}" type="parTrans" cxnId="{2974E8ED-0051-4C4A-B4F8-024C869A1D28}">
      <dgm:prSet/>
      <dgm:spPr/>
      <dgm:t>
        <a:bodyPr/>
        <a:lstStyle/>
        <a:p>
          <a:endParaRPr lang="pt-BR"/>
        </a:p>
      </dgm:t>
    </dgm:pt>
    <dgm:pt modelId="{CC2B7E0D-39C0-436C-9651-D320476BD10F}" type="sibTrans" cxnId="{2974E8ED-0051-4C4A-B4F8-024C869A1D28}">
      <dgm:prSet/>
      <dgm:spPr/>
      <dgm:t>
        <a:bodyPr/>
        <a:lstStyle/>
        <a:p>
          <a:endParaRPr lang="pt-BR"/>
        </a:p>
      </dgm:t>
    </dgm:pt>
    <dgm:pt modelId="{3CB1AB0A-755E-4367-B176-B45FA1B0AB69}">
      <dgm:prSet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Centro Especializado em Saúde da Mulher</a:t>
          </a:r>
          <a:endParaRPr lang="pt-BR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1A9B62B-5CFF-4CA8-BF8C-2E7932E55500}" type="parTrans" cxnId="{126F9929-A6EA-467A-8F7B-1EC5C5BE6C3D}">
      <dgm:prSet/>
      <dgm:spPr/>
      <dgm:t>
        <a:bodyPr/>
        <a:lstStyle/>
        <a:p>
          <a:endParaRPr lang="pt-BR"/>
        </a:p>
      </dgm:t>
    </dgm:pt>
    <dgm:pt modelId="{9594A0A9-82D6-4F05-8AD7-CB4E60EF90A1}" type="sibTrans" cxnId="{126F9929-A6EA-467A-8F7B-1EC5C5BE6C3D}">
      <dgm:prSet/>
      <dgm:spPr/>
      <dgm:t>
        <a:bodyPr/>
        <a:lstStyle/>
        <a:p>
          <a:endParaRPr lang="pt-BR"/>
        </a:p>
      </dgm:t>
    </dgm:pt>
    <dgm:pt modelId="{AB77C686-6D1F-4594-9743-EE08441399B3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Clínica psiquiátrica</a:t>
          </a:r>
          <a:endParaRPr lang="pt-BR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1F1446-DD1E-4980-9284-D8184113B488}" type="parTrans" cxnId="{452C013C-B1DD-481D-92B5-71E9B06692DF}">
      <dgm:prSet/>
      <dgm:spPr/>
    </dgm:pt>
    <dgm:pt modelId="{EA9BD2F6-107C-4FDD-B314-175AF157B551}" type="sibTrans" cxnId="{452C013C-B1DD-481D-92B5-71E9B06692DF}">
      <dgm:prSet/>
      <dgm:spPr/>
    </dgm:pt>
    <dgm:pt modelId="{0EA8075C-73BC-4ED2-BCFD-74DE33545D35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Centro Viva Vida</a:t>
          </a:r>
          <a:endParaRPr lang="pt-BR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C20017B-6E83-46C3-86F1-3AE2A3F221E4}" type="parTrans" cxnId="{6FA55F29-6579-43F4-9C09-48B315B27ADA}">
      <dgm:prSet/>
      <dgm:spPr/>
    </dgm:pt>
    <dgm:pt modelId="{BA170E65-8B98-4CF7-B823-5B72C61A050F}" type="sibTrans" cxnId="{6FA55F29-6579-43F4-9C09-48B315B27ADA}">
      <dgm:prSet/>
      <dgm:spPr/>
    </dgm:pt>
    <dgm:pt modelId="{615A2BDE-873D-4CEF-8B4B-08B389452E9E}" type="pres">
      <dgm:prSet presAssocID="{C154D2D0-FF37-40F6-9010-9AA456A84B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30A269-9F9A-4E09-AFF0-C7366C1B8F1D}" type="pres">
      <dgm:prSet presAssocID="{1695EEB5-02FC-4E99-A413-F926D3F048D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63C03F-18F7-4FBC-BBDE-CE9D876B697D}" type="pres">
      <dgm:prSet presAssocID="{09C7BBE2-8624-4644-A66B-AD39330E0B6D}" presName="sibTrans" presStyleCnt="0"/>
      <dgm:spPr/>
    </dgm:pt>
    <dgm:pt modelId="{F6028B8D-8948-4168-8358-8DC059EC095A}" type="pres">
      <dgm:prSet presAssocID="{45A8B746-A944-499B-B37D-D5CDBD9992C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B84301-D3E3-4777-8EF4-0E17F1BDF7C3}" type="pres">
      <dgm:prSet presAssocID="{23905049-90E8-47E4-A7EC-E5FD1EE6F900}" presName="sibTrans" presStyleCnt="0"/>
      <dgm:spPr/>
    </dgm:pt>
    <dgm:pt modelId="{4700366E-0291-4184-A33A-20605E5C861D}" type="pres">
      <dgm:prSet presAssocID="{93FA5F73-D5CD-436C-BAD2-8629CA047FB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4AF872-64A6-4A7B-A65E-F2D4FD1C84DE}" type="pres">
      <dgm:prSet presAssocID="{7468A33A-E240-46E2-9904-3305399E1C33}" presName="sibTrans" presStyleCnt="0"/>
      <dgm:spPr/>
    </dgm:pt>
    <dgm:pt modelId="{900AF1B2-9509-452F-A1D9-117D1FBF510B}" type="pres">
      <dgm:prSet presAssocID="{AB77C686-6D1F-4594-9743-EE08441399B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90FB73-25E0-4905-AE48-72FF962C74C3}" type="pres">
      <dgm:prSet presAssocID="{EA9BD2F6-107C-4FDD-B314-175AF157B551}" presName="sibTrans" presStyleCnt="0"/>
      <dgm:spPr/>
    </dgm:pt>
    <dgm:pt modelId="{2B1DE256-68C1-422E-83C0-3FC205539615}" type="pres">
      <dgm:prSet presAssocID="{0EA8075C-73BC-4ED2-BCFD-74DE33545D3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5FF350-583F-4689-B8FD-F71215D939B2}" type="pres">
      <dgm:prSet presAssocID="{BA170E65-8B98-4CF7-B823-5B72C61A050F}" presName="sibTrans" presStyleCnt="0"/>
      <dgm:spPr/>
    </dgm:pt>
    <dgm:pt modelId="{66535112-4513-4B24-8ED9-AC322461DB0B}" type="pres">
      <dgm:prSet presAssocID="{3CB1AB0A-755E-4367-B176-B45FA1B0AB6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C32F9B-2DD1-47F5-8167-D28B092280F3}" type="pres">
      <dgm:prSet presAssocID="{9594A0A9-82D6-4F05-8AD7-CB4E60EF90A1}" presName="sibTrans" presStyleCnt="0"/>
      <dgm:spPr/>
    </dgm:pt>
    <dgm:pt modelId="{C3BB6713-9917-4ACA-926C-1E04F20C1CB2}" type="pres">
      <dgm:prSet presAssocID="{D233A066-2508-4B44-8D8E-620DCA078C4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C1E754-70D0-4189-A9CB-771B6CB4BEF0}" type="pres">
      <dgm:prSet presAssocID="{95CE2DF6-6409-45FB-8586-8E89CEFAA823}" presName="sibTrans" presStyleCnt="0"/>
      <dgm:spPr/>
    </dgm:pt>
    <dgm:pt modelId="{BF82EB7E-7368-4ECB-A6AD-ECF03823FCE0}" type="pres">
      <dgm:prSet presAssocID="{357480EB-8041-4478-B88D-CDC4C276C43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78EDBE-2AD9-43FE-9E9B-1CD60AF51C6D}" type="pres">
      <dgm:prSet presAssocID="{CC2B7E0D-39C0-436C-9651-D320476BD10F}" presName="sibTrans" presStyleCnt="0"/>
      <dgm:spPr/>
    </dgm:pt>
    <dgm:pt modelId="{031F47D2-035C-434E-BF9B-C9C20754DB30}" type="pres">
      <dgm:prSet presAssocID="{AA8001E5-7610-40EC-82F9-F9031102420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B9B3D7-F7ED-4B9E-BB87-4EB761FA7910}" type="presOf" srcId="{1695EEB5-02FC-4E99-A413-F926D3F048D0}" destId="{A430A269-9F9A-4E09-AFF0-C7366C1B8F1D}" srcOrd="0" destOrd="0" presId="urn:microsoft.com/office/officeart/2005/8/layout/default"/>
    <dgm:cxn modelId="{B6953B84-B335-4BED-896A-55C2A5C6F260}" srcId="{C154D2D0-FF37-40F6-9010-9AA456A84BAB}" destId="{1695EEB5-02FC-4E99-A413-F926D3F048D0}" srcOrd="0" destOrd="0" parTransId="{F1E4FE45-3BA4-4AFC-9A6C-98321AD2B2E5}" sibTransId="{09C7BBE2-8624-4644-A66B-AD39330E0B6D}"/>
    <dgm:cxn modelId="{5EA637F9-620B-4280-BAA8-249CCC281EDD}" srcId="{C154D2D0-FF37-40F6-9010-9AA456A84BAB}" destId="{93FA5F73-D5CD-436C-BAD2-8629CA047FBE}" srcOrd="2" destOrd="0" parTransId="{B1BE0452-3383-43C0-82C3-C5F2C8F8378B}" sibTransId="{7468A33A-E240-46E2-9904-3305399E1C33}"/>
    <dgm:cxn modelId="{126F9929-A6EA-467A-8F7B-1EC5C5BE6C3D}" srcId="{C154D2D0-FF37-40F6-9010-9AA456A84BAB}" destId="{3CB1AB0A-755E-4367-B176-B45FA1B0AB69}" srcOrd="5" destOrd="0" parTransId="{B1A9B62B-5CFF-4CA8-BF8C-2E7932E55500}" sibTransId="{9594A0A9-82D6-4F05-8AD7-CB4E60EF90A1}"/>
    <dgm:cxn modelId="{32161EE7-969A-46F1-8FD0-08F7FAFE776F}" type="presOf" srcId="{93FA5F73-D5CD-436C-BAD2-8629CA047FBE}" destId="{4700366E-0291-4184-A33A-20605E5C861D}" srcOrd="0" destOrd="0" presId="urn:microsoft.com/office/officeart/2005/8/layout/default"/>
    <dgm:cxn modelId="{AB2FCE40-75A3-4DB8-B5B1-D84BBBFA823D}" srcId="{C154D2D0-FF37-40F6-9010-9AA456A84BAB}" destId="{45A8B746-A944-499B-B37D-D5CDBD9992C4}" srcOrd="1" destOrd="0" parTransId="{ABF01205-E8BD-4CB2-AF91-B21F776EC356}" sibTransId="{23905049-90E8-47E4-A7EC-E5FD1EE6F900}"/>
    <dgm:cxn modelId="{2974E8ED-0051-4C4A-B4F8-024C869A1D28}" srcId="{C154D2D0-FF37-40F6-9010-9AA456A84BAB}" destId="{357480EB-8041-4478-B88D-CDC4C276C437}" srcOrd="7" destOrd="0" parTransId="{84303C44-0269-4E55-A291-5D562037D9DF}" sibTransId="{CC2B7E0D-39C0-436C-9651-D320476BD10F}"/>
    <dgm:cxn modelId="{3CC7086F-0DCA-4440-B966-C4E378A3747C}" srcId="{C154D2D0-FF37-40F6-9010-9AA456A84BAB}" destId="{D233A066-2508-4B44-8D8E-620DCA078C47}" srcOrd="6" destOrd="0" parTransId="{2E61D099-5825-4348-8445-0E988365961D}" sibTransId="{95CE2DF6-6409-45FB-8586-8E89CEFAA823}"/>
    <dgm:cxn modelId="{60FA8FDB-C5BF-4202-B49A-E51E2ED74122}" type="presOf" srcId="{3CB1AB0A-755E-4367-B176-B45FA1B0AB69}" destId="{66535112-4513-4B24-8ED9-AC322461DB0B}" srcOrd="0" destOrd="0" presId="urn:microsoft.com/office/officeart/2005/8/layout/default"/>
    <dgm:cxn modelId="{91F3E7F1-1DE0-46E0-974B-BE93FB82ED17}" type="presOf" srcId="{D233A066-2508-4B44-8D8E-620DCA078C47}" destId="{C3BB6713-9917-4ACA-926C-1E04F20C1CB2}" srcOrd="0" destOrd="0" presId="urn:microsoft.com/office/officeart/2005/8/layout/default"/>
    <dgm:cxn modelId="{1F4C60C0-D8DF-4430-A780-2F17F5C5E633}" type="presOf" srcId="{AB77C686-6D1F-4594-9743-EE08441399B3}" destId="{900AF1B2-9509-452F-A1D9-117D1FBF510B}" srcOrd="0" destOrd="0" presId="urn:microsoft.com/office/officeart/2005/8/layout/default"/>
    <dgm:cxn modelId="{49C39D84-E27F-452A-A4C9-20459BC3EE29}" type="presOf" srcId="{0EA8075C-73BC-4ED2-BCFD-74DE33545D35}" destId="{2B1DE256-68C1-422E-83C0-3FC205539615}" srcOrd="0" destOrd="0" presId="urn:microsoft.com/office/officeart/2005/8/layout/default"/>
    <dgm:cxn modelId="{1B504CE2-252A-4065-B09B-93B53B552D01}" type="presOf" srcId="{AA8001E5-7610-40EC-82F9-F9031102420A}" destId="{031F47D2-035C-434E-BF9B-C9C20754DB30}" srcOrd="0" destOrd="0" presId="urn:microsoft.com/office/officeart/2005/8/layout/default"/>
    <dgm:cxn modelId="{0BA0CCE4-FB95-41EC-BBC7-0A1285DE7A9D}" type="presOf" srcId="{45A8B746-A944-499B-B37D-D5CDBD9992C4}" destId="{F6028B8D-8948-4168-8358-8DC059EC095A}" srcOrd="0" destOrd="0" presId="urn:microsoft.com/office/officeart/2005/8/layout/default"/>
    <dgm:cxn modelId="{D038B1A1-F54F-4AD0-A71E-4298961BDAA2}" type="presOf" srcId="{C154D2D0-FF37-40F6-9010-9AA456A84BAB}" destId="{615A2BDE-873D-4CEF-8B4B-08B389452E9E}" srcOrd="0" destOrd="0" presId="urn:microsoft.com/office/officeart/2005/8/layout/default"/>
    <dgm:cxn modelId="{6FA55F29-6579-43F4-9C09-48B315B27ADA}" srcId="{C154D2D0-FF37-40F6-9010-9AA456A84BAB}" destId="{0EA8075C-73BC-4ED2-BCFD-74DE33545D35}" srcOrd="4" destOrd="0" parTransId="{1C20017B-6E83-46C3-86F1-3AE2A3F221E4}" sibTransId="{BA170E65-8B98-4CF7-B823-5B72C61A050F}"/>
    <dgm:cxn modelId="{7AAF25E0-1D32-4D59-B157-E4C312CFB636}" type="presOf" srcId="{357480EB-8041-4478-B88D-CDC4C276C437}" destId="{BF82EB7E-7368-4ECB-A6AD-ECF03823FCE0}" srcOrd="0" destOrd="0" presId="urn:microsoft.com/office/officeart/2005/8/layout/default"/>
    <dgm:cxn modelId="{E0D35181-4909-48D6-B23B-A2AB0A1D69A6}" srcId="{C154D2D0-FF37-40F6-9010-9AA456A84BAB}" destId="{AA8001E5-7610-40EC-82F9-F9031102420A}" srcOrd="8" destOrd="0" parTransId="{D2103ED0-7C92-4981-83C7-84CCAB7DA948}" sibTransId="{DD605374-6445-458B-9BF4-D1181F304F71}"/>
    <dgm:cxn modelId="{452C013C-B1DD-481D-92B5-71E9B06692DF}" srcId="{C154D2D0-FF37-40F6-9010-9AA456A84BAB}" destId="{AB77C686-6D1F-4594-9743-EE08441399B3}" srcOrd="3" destOrd="0" parTransId="{FD1F1446-DD1E-4980-9284-D8184113B488}" sibTransId="{EA9BD2F6-107C-4FDD-B314-175AF157B551}"/>
    <dgm:cxn modelId="{F3906754-4754-4AAD-A95D-4779C0C0E211}" type="presParOf" srcId="{615A2BDE-873D-4CEF-8B4B-08B389452E9E}" destId="{A430A269-9F9A-4E09-AFF0-C7366C1B8F1D}" srcOrd="0" destOrd="0" presId="urn:microsoft.com/office/officeart/2005/8/layout/default"/>
    <dgm:cxn modelId="{698BB9CC-301F-4F93-A0BE-58FAD64CBEA1}" type="presParOf" srcId="{615A2BDE-873D-4CEF-8B4B-08B389452E9E}" destId="{5C63C03F-18F7-4FBC-BBDE-CE9D876B697D}" srcOrd="1" destOrd="0" presId="urn:microsoft.com/office/officeart/2005/8/layout/default"/>
    <dgm:cxn modelId="{72C1A949-1819-4272-9503-B689069C592C}" type="presParOf" srcId="{615A2BDE-873D-4CEF-8B4B-08B389452E9E}" destId="{F6028B8D-8948-4168-8358-8DC059EC095A}" srcOrd="2" destOrd="0" presId="urn:microsoft.com/office/officeart/2005/8/layout/default"/>
    <dgm:cxn modelId="{17CCDD73-373C-4570-8C5A-DE6DE719885A}" type="presParOf" srcId="{615A2BDE-873D-4CEF-8B4B-08B389452E9E}" destId="{CBB84301-D3E3-4777-8EF4-0E17F1BDF7C3}" srcOrd="3" destOrd="0" presId="urn:microsoft.com/office/officeart/2005/8/layout/default"/>
    <dgm:cxn modelId="{85F72F69-8F99-4624-BBAA-2D73DF6DA2DF}" type="presParOf" srcId="{615A2BDE-873D-4CEF-8B4B-08B389452E9E}" destId="{4700366E-0291-4184-A33A-20605E5C861D}" srcOrd="4" destOrd="0" presId="urn:microsoft.com/office/officeart/2005/8/layout/default"/>
    <dgm:cxn modelId="{FA5F6430-0A2C-49B4-A3BB-451462B9A265}" type="presParOf" srcId="{615A2BDE-873D-4CEF-8B4B-08B389452E9E}" destId="{984AF872-64A6-4A7B-A65E-F2D4FD1C84DE}" srcOrd="5" destOrd="0" presId="urn:microsoft.com/office/officeart/2005/8/layout/default"/>
    <dgm:cxn modelId="{E5F83C1A-12F9-4A01-87FF-9E338C5AC0AE}" type="presParOf" srcId="{615A2BDE-873D-4CEF-8B4B-08B389452E9E}" destId="{900AF1B2-9509-452F-A1D9-117D1FBF510B}" srcOrd="6" destOrd="0" presId="urn:microsoft.com/office/officeart/2005/8/layout/default"/>
    <dgm:cxn modelId="{DC29F351-7328-4181-83AD-B07A69502682}" type="presParOf" srcId="{615A2BDE-873D-4CEF-8B4B-08B389452E9E}" destId="{AF90FB73-25E0-4905-AE48-72FF962C74C3}" srcOrd="7" destOrd="0" presId="urn:microsoft.com/office/officeart/2005/8/layout/default"/>
    <dgm:cxn modelId="{EE01519C-5DEC-4909-AF4A-F157B4D2EAD8}" type="presParOf" srcId="{615A2BDE-873D-4CEF-8B4B-08B389452E9E}" destId="{2B1DE256-68C1-422E-83C0-3FC205539615}" srcOrd="8" destOrd="0" presId="urn:microsoft.com/office/officeart/2005/8/layout/default"/>
    <dgm:cxn modelId="{5C268063-A0ED-4936-A18B-A950588445DD}" type="presParOf" srcId="{615A2BDE-873D-4CEF-8B4B-08B389452E9E}" destId="{715FF350-583F-4689-B8FD-F71215D939B2}" srcOrd="9" destOrd="0" presId="urn:microsoft.com/office/officeart/2005/8/layout/default"/>
    <dgm:cxn modelId="{98492088-76FD-4BC1-8E42-6089790389CC}" type="presParOf" srcId="{615A2BDE-873D-4CEF-8B4B-08B389452E9E}" destId="{66535112-4513-4B24-8ED9-AC322461DB0B}" srcOrd="10" destOrd="0" presId="urn:microsoft.com/office/officeart/2005/8/layout/default"/>
    <dgm:cxn modelId="{A9C43E10-D937-41AB-9CEE-12E0D2CFCE4A}" type="presParOf" srcId="{615A2BDE-873D-4CEF-8B4B-08B389452E9E}" destId="{93C32F9B-2DD1-47F5-8167-D28B092280F3}" srcOrd="11" destOrd="0" presId="urn:microsoft.com/office/officeart/2005/8/layout/default"/>
    <dgm:cxn modelId="{D22F35EA-4F54-4B9C-8264-7A828FD5AE1C}" type="presParOf" srcId="{615A2BDE-873D-4CEF-8B4B-08B389452E9E}" destId="{C3BB6713-9917-4ACA-926C-1E04F20C1CB2}" srcOrd="12" destOrd="0" presId="urn:microsoft.com/office/officeart/2005/8/layout/default"/>
    <dgm:cxn modelId="{01312A6A-AC29-4D1D-8AA4-A625B1995BDF}" type="presParOf" srcId="{615A2BDE-873D-4CEF-8B4B-08B389452E9E}" destId="{06C1E754-70D0-4189-A9CB-771B6CB4BEF0}" srcOrd="13" destOrd="0" presId="urn:microsoft.com/office/officeart/2005/8/layout/default"/>
    <dgm:cxn modelId="{38BFEA76-D51D-4D48-BDFB-96D1E6745A4E}" type="presParOf" srcId="{615A2BDE-873D-4CEF-8B4B-08B389452E9E}" destId="{BF82EB7E-7368-4ECB-A6AD-ECF03823FCE0}" srcOrd="14" destOrd="0" presId="urn:microsoft.com/office/officeart/2005/8/layout/default"/>
    <dgm:cxn modelId="{AF949597-7264-4735-B998-F5A64EACC4A4}" type="presParOf" srcId="{615A2BDE-873D-4CEF-8B4B-08B389452E9E}" destId="{C278EDBE-2AD9-43FE-9E9B-1CD60AF51C6D}" srcOrd="15" destOrd="0" presId="urn:microsoft.com/office/officeart/2005/8/layout/default"/>
    <dgm:cxn modelId="{33251E7C-C268-4994-9D14-71BCB3CF1302}" type="presParOf" srcId="{615A2BDE-873D-4CEF-8B4B-08B389452E9E}" destId="{031F47D2-035C-434E-BF9B-C9C20754DB30}" srcOrd="1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CA330-224E-4BB6-9883-6F1E9FF8D57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B7FA3E-B9A5-4510-B4BA-180F213AC5CB}">
      <dgm:prSet phldrT="[Texto]" custT="1"/>
      <dgm:spPr/>
      <dgm:t>
        <a:bodyPr/>
        <a:lstStyle/>
        <a:p>
          <a:r>
            <a:rPr lang="pt-BR" sz="4000" b="1" dirty="0" smtClean="0">
              <a:solidFill>
                <a:schemeClr val="tx1"/>
              </a:solidFill>
            </a:rPr>
            <a:t>Ações</a:t>
          </a:r>
          <a:endParaRPr lang="pt-BR" sz="4000" b="1" dirty="0">
            <a:solidFill>
              <a:schemeClr val="tx1"/>
            </a:solidFill>
          </a:endParaRPr>
        </a:p>
      </dgm:t>
    </dgm:pt>
    <dgm:pt modelId="{A056E282-44BF-49F3-9B1D-1AF1FB098E44}" type="parTrans" cxnId="{FF75172F-B295-46C2-A178-71971AD3F2DC}">
      <dgm:prSet/>
      <dgm:spPr/>
      <dgm:t>
        <a:bodyPr/>
        <a:lstStyle/>
        <a:p>
          <a:endParaRPr lang="pt-BR"/>
        </a:p>
      </dgm:t>
    </dgm:pt>
    <dgm:pt modelId="{5F7E9381-E04D-440D-8BD7-836D41A7344D}" type="sibTrans" cxnId="{FF75172F-B295-46C2-A178-71971AD3F2DC}">
      <dgm:prSet/>
      <dgm:spPr/>
      <dgm:t>
        <a:bodyPr/>
        <a:lstStyle/>
        <a:p>
          <a:endParaRPr lang="pt-BR"/>
        </a:p>
      </dgm:t>
    </dgm:pt>
    <dgm:pt modelId="{7F6E584F-9AD7-4156-9CF7-E5C1CA335C59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Monitoramento e avaliação</a:t>
          </a:r>
          <a:endParaRPr lang="pt-BR" sz="2400" dirty="0">
            <a:solidFill>
              <a:schemeClr val="tx1"/>
            </a:solidFill>
          </a:endParaRPr>
        </a:p>
      </dgm:t>
    </dgm:pt>
    <dgm:pt modelId="{2F351426-97F0-49D5-B036-7CD00BF64920}" type="parTrans" cxnId="{35D085A4-4270-43A5-8BD4-53DCAEAC7030}">
      <dgm:prSet/>
      <dgm:spPr/>
      <dgm:t>
        <a:bodyPr/>
        <a:lstStyle/>
        <a:p>
          <a:endParaRPr lang="pt-BR"/>
        </a:p>
      </dgm:t>
    </dgm:pt>
    <dgm:pt modelId="{2DF22750-7C5D-412E-A6FD-75006898A86B}" type="sibTrans" cxnId="{35D085A4-4270-43A5-8BD4-53DCAEAC7030}">
      <dgm:prSet/>
      <dgm:spPr/>
      <dgm:t>
        <a:bodyPr/>
        <a:lstStyle/>
        <a:p>
          <a:endParaRPr lang="pt-BR"/>
        </a:p>
      </dgm:t>
    </dgm:pt>
    <dgm:pt modelId="{81F487EE-64DF-4BBD-87C2-5430C94CC1DE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Organização do atendimento</a:t>
          </a:r>
          <a:endParaRPr lang="pt-BR" sz="2400" dirty="0">
            <a:solidFill>
              <a:schemeClr val="tx1"/>
            </a:solidFill>
          </a:endParaRPr>
        </a:p>
      </dgm:t>
    </dgm:pt>
    <dgm:pt modelId="{4A337E11-8CAA-45E5-8814-A0357231E562}" type="parTrans" cxnId="{948D0EEF-7F4E-4041-9D58-2E50D968FE4A}">
      <dgm:prSet/>
      <dgm:spPr/>
      <dgm:t>
        <a:bodyPr/>
        <a:lstStyle/>
        <a:p>
          <a:endParaRPr lang="pt-BR"/>
        </a:p>
      </dgm:t>
    </dgm:pt>
    <dgm:pt modelId="{04523197-9F26-46C8-B315-B6341A0F57CD}" type="sibTrans" cxnId="{948D0EEF-7F4E-4041-9D58-2E50D968FE4A}">
      <dgm:prSet/>
      <dgm:spPr/>
      <dgm:t>
        <a:bodyPr/>
        <a:lstStyle/>
        <a:p>
          <a:endParaRPr lang="pt-BR"/>
        </a:p>
      </dgm:t>
    </dgm:pt>
    <dgm:pt modelId="{4094BB36-B267-444F-BB7C-5F950AB41543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Busca ativa da criança</a:t>
          </a:r>
          <a:endParaRPr lang="pt-BR" sz="2400" dirty="0">
            <a:solidFill>
              <a:schemeClr val="tx1"/>
            </a:solidFill>
          </a:endParaRPr>
        </a:p>
      </dgm:t>
    </dgm:pt>
    <dgm:pt modelId="{9CAD16D3-6B05-46FF-A25D-BF184A3F3B57}" type="parTrans" cxnId="{8E7F8C15-F3CF-4A0E-84D9-4DE744C65D7D}">
      <dgm:prSet/>
      <dgm:spPr/>
      <dgm:t>
        <a:bodyPr/>
        <a:lstStyle/>
        <a:p>
          <a:endParaRPr lang="pt-BR"/>
        </a:p>
      </dgm:t>
    </dgm:pt>
    <dgm:pt modelId="{9530A890-5A13-44F3-9E60-54BFAF82FAF6}" type="sibTrans" cxnId="{8E7F8C15-F3CF-4A0E-84D9-4DE744C65D7D}">
      <dgm:prSet/>
      <dgm:spPr/>
      <dgm:t>
        <a:bodyPr/>
        <a:lstStyle/>
        <a:p>
          <a:endParaRPr lang="pt-BR"/>
        </a:p>
      </dgm:t>
    </dgm:pt>
    <dgm:pt modelId="{7419F813-E32D-4482-A8AA-4D9243A1C4B9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Orientação a comunidade</a:t>
          </a:r>
          <a:endParaRPr lang="pt-BR" sz="2400" dirty="0">
            <a:solidFill>
              <a:schemeClr val="tx1"/>
            </a:solidFill>
          </a:endParaRPr>
        </a:p>
      </dgm:t>
    </dgm:pt>
    <dgm:pt modelId="{B31E9FFA-E85E-4F7C-9A3B-1DF9BC7A3B09}" type="parTrans" cxnId="{C5EC4F45-B869-4F12-A519-28DD76193A99}">
      <dgm:prSet/>
      <dgm:spPr/>
      <dgm:t>
        <a:bodyPr/>
        <a:lstStyle/>
        <a:p>
          <a:endParaRPr lang="pt-BR"/>
        </a:p>
      </dgm:t>
    </dgm:pt>
    <dgm:pt modelId="{FF2048BE-507E-4558-9E4A-1B6CFF9F9C22}" type="sibTrans" cxnId="{C5EC4F45-B869-4F12-A519-28DD76193A99}">
      <dgm:prSet/>
      <dgm:spPr/>
      <dgm:t>
        <a:bodyPr/>
        <a:lstStyle/>
        <a:p>
          <a:endParaRPr lang="pt-BR"/>
        </a:p>
      </dgm:t>
    </dgm:pt>
    <dgm:pt modelId="{5253F31F-8067-4AE6-8F4C-9C6FBB698A9C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Previsão e provisão de insumos necessários</a:t>
          </a:r>
          <a:endParaRPr lang="pt-BR" sz="2400" dirty="0">
            <a:solidFill>
              <a:schemeClr val="tx1"/>
            </a:solidFill>
          </a:endParaRPr>
        </a:p>
      </dgm:t>
    </dgm:pt>
    <dgm:pt modelId="{728FFA32-E31E-4875-A38B-85F8635CF04B}" type="parTrans" cxnId="{735EEFFA-F934-452D-81E5-9DDB718CED21}">
      <dgm:prSet/>
      <dgm:spPr/>
      <dgm:t>
        <a:bodyPr/>
        <a:lstStyle/>
        <a:p>
          <a:endParaRPr lang="pt-BR"/>
        </a:p>
      </dgm:t>
    </dgm:pt>
    <dgm:pt modelId="{595D34F1-BFE8-4E30-864B-275F86322C72}" type="sibTrans" cxnId="{735EEFFA-F934-452D-81E5-9DDB718CED21}">
      <dgm:prSet/>
      <dgm:spPr/>
      <dgm:t>
        <a:bodyPr/>
        <a:lstStyle/>
        <a:p>
          <a:endParaRPr lang="pt-BR"/>
        </a:p>
      </dgm:t>
    </dgm:pt>
    <dgm:pt modelId="{FA6B8272-8F90-4089-9E14-C002981219D4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Realização precoce de triagem neonatal e consultas de puericultura</a:t>
          </a:r>
          <a:endParaRPr lang="pt-BR" sz="2400" dirty="0">
            <a:solidFill>
              <a:schemeClr val="tx1"/>
            </a:solidFill>
          </a:endParaRPr>
        </a:p>
      </dgm:t>
    </dgm:pt>
    <dgm:pt modelId="{7EA601CE-9A2B-4D5D-AA34-DE438D5835AB}" type="parTrans" cxnId="{CB250135-6E9F-482A-A5EB-A268DC117DC4}">
      <dgm:prSet/>
      <dgm:spPr/>
      <dgm:t>
        <a:bodyPr/>
        <a:lstStyle/>
        <a:p>
          <a:endParaRPr lang="pt-BR"/>
        </a:p>
      </dgm:t>
    </dgm:pt>
    <dgm:pt modelId="{6774762F-1216-43C4-8686-24BC59013FE8}" type="sibTrans" cxnId="{CB250135-6E9F-482A-A5EB-A268DC117DC4}">
      <dgm:prSet/>
      <dgm:spPr/>
      <dgm:t>
        <a:bodyPr/>
        <a:lstStyle/>
        <a:p>
          <a:endParaRPr lang="pt-BR"/>
        </a:p>
      </dgm:t>
    </dgm:pt>
    <dgm:pt modelId="{D826B612-A9E5-415C-B8D0-B495CA4A5451}">
      <dgm:prSet phldrT="[Texto]" custT="1"/>
      <dgm:spPr/>
      <dgm:t>
        <a:bodyPr/>
        <a:lstStyle/>
        <a:p>
          <a:r>
            <a:rPr lang="pt-BR" sz="2400" b="0" dirty="0" smtClean="0">
              <a:solidFill>
                <a:schemeClr val="tx1"/>
              </a:solidFill>
            </a:rPr>
            <a:t>Capacitação da equipe</a:t>
          </a:r>
          <a:endParaRPr lang="pt-BR" sz="2400" b="0" dirty="0">
            <a:solidFill>
              <a:schemeClr val="tx1"/>
            </a:solidFill>
          </a:endParaRPr>
        </a:p>
      </dgm:t>
    </dgm:pt>
    <dgm:pt modelId="{AE5B387C-0B6D-4F5A-BBBC-9970ADC067E7}" type="parTrans" cxnId="{DD2B3361-A42B-4493-A929-2CF662A77C47}">
      <dgm:prSet/>
      <dgm:spPr/>
      <dgm:t>
        <a:bodyPr/>
        <a:lstStyle/>
        <a:p>
          <a:endParaRPr lang="pt-BR"/>
        </a:p>
      </dgm:t>
    </dgm:pt>
    <dgm:pt modelId="{806CEADD-C445-4D95-91E7-6578888DFED9}" type="sibTrans" cxnId="{DD2B3361-A42B-4493-A929-2CF662A77C47}">
      <dgm:prSet/>
      <dgm:spPr/>
      <dgm:t>
        <a:bodyPr/>
        <a:lstStyle/>
        <a:p>
          <a:endParaRPr lang="pt-BR"/>
        </a:p>
      </dgm:t>
    </dgm:pt>
    <dgm:pt modelId="{BE0C6B6A-26E0-474A-9BE0-070DC5CA8225}" type="pres">
      <dgm:prSet presAssocID="{330CA330-224E-4BB6-9883-6F1E9FF8D5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FBC7292-B7EB-4A02-B9B0-C5A8FEF4581C}" type="pres">
      <dgm:prSet presAssocID="{8BB7FA3E-B9A5-4510-B4BA-180F213AC5CB}" presName="centerShape" presStyleLbl="node0" presStyleIdx="0" presStyleCnt="1" custScaleX="145618" custLinFactNeighborX="-1039" custLinFactNeighborY="366"/>
      <dgm:spPr/>
      <dgm:t>
        <a:bodyPr/>
        <a:lstStyle/>
        <a:p>
          <a:endParaRPr lang="pt-BR"/>
        </a:p>
      </dgm:t>
    </dgm:pt>
    <dgm:pt modelId="{997FD2B6-C5AD-44A2-BFC2-3655C7A72D82}" type="pres">
      <dgm:prSet presAssocID="{2F351426-97F0-49D5-B036-7CD00BF64920}" presName="parTrans" presStyleLbl="sibTrans2D1" presStyleIdx="0" presStyleCnt="7"/>
      <dgm:spPr/>
      <dgm:t>
        <a:bodyPr/>
        <a:lstStyle/>
        <a:p>
          <a:endParaRPr lang="pt-BR"/>
        </a:p>
      </dgm:t>
    </dgm:pt>
    <dgm:pt modelId="{7858943A-EB6C-4A21-8A52-2DA3613CCB2A}" type="pres">
      <dgm:prSet presAssocID="{2F351426-97F0-49D5-B036-7CD00BF64920}" presName="connectorText" presStyleLbl="sibTrans2D1" presStyleIdx="0" presStyleCnt="7"/>
      <dgm:spPr/>
      <dgm:t>
        <a:bodyPr/>
        <a:lstStyle/>
        <a:p>
          <a:endParaRPr lang="pt-BR"/>
        </a:p>
      </dgm:t>
    </dgm:pt>
    <dgm:pt modelId="{24E5D648-6CFD-46C9-9381-DB4FABDE601F}" type="pres">
      <dgm:prSet presAssocID="{7F6E584F-9AD7-4156-9CF7-E5C1CA335C59}" presName="node" presStyleLbl="node1" presStyleIdx="0" presStyleCnt="7" custScaleX="174374" custScaleY="108420" custRadScaleRad="97911" custRadScaleInc="-315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6FDA7E-9CF9-46D4-B1AA-4AB54ADF8AE8}" type="pres">
      <dgm:prSet presAssocID="{4A337E11-8CAA-45E5-8814-A0357231E562}" presName="parTrans" presStyleLbl="sibTrans2D1" presStyleIdx="1" presStyleCnt="7"/>
      <dgm:spPr/>
      <dgm:t>
        <a:bodyPr/>
        <a:lstStyle/>
        <a:p>
          <a:endParaRPr lang="pt-BR"/>
        </a:p>
      </dgm:t>
    </dgm:pt>
    <dgm:pt modelId="{7F735C48-7D66-49B0-95DC-E41D5835B318}" type="pres">
      <dgm:prSet presAssocID="{4A337E11-8CAA-45E5-8814-A0357231E562}" presName="connectorText" presStyleLbl="sibTrans2D1" presStyleIdx="1" presStyleCnt="7"/>
      <dgm:spPr/>
      <dgm:t>
        <a:bodyPr/>
        <a:lstStyle/>
        <a:p>
          <a:endParaRPr lang="pt-BR"/>
        </a:p>
      </dgm:t>
    </dgm:pt>
    <dgm:pt modelId="{3A769193-1A98-4D98-8716-0CF35514AB90}" type="pres">
      <dgm:prSet presAssocID="{81F487EE-64DF-4BBD-87C2-5430C94CC1DE}" presName="node" presStyleLbl="node1" presStyleIdx="1" presStyleCnt="7" custScaleX="173370" custScaleY="95285" custRadScaleRad="125450" custRadScaleInc="214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803B93-E88F-451B-9211-580E24F1925A}" type="pres">
      <dgm:prSet presAssocID="{9CAD16D3-6B05-46FF-A25D-BF184A3F3B57}" presName="parTrans" presStyleLbl="sibTrans2D1" presStyleIdx="2" presStyleCnt="7" custScaleX="67242" custLinFactNeighborX="-21444" custLinFactNeighborY="-26437"/>
      <dgm:spPr/>
      <dgm:t>
        <a:bodyPr/>
        <a:lstStyle/>
        <a:p>
          <a:endParaRPr lang="pt-BR"/>
        </a:p>
      </dgm:t>
    </dgm:pt>
    <dgm:pt modelId="{814F3379-3B5E-4EF7-AB07-01CF498FF07E}" type="pres">
      <dgm:prSet presAssocID="{9CAD16D3-6B05-46FF-A25D-BF184A3F3B57}" presName="connectorText" presStyleLbl="sibTrans2D1" presStyleIdx="2" presStyleCnt="7"/>
      <dgm:spPr/>
      <dgm:t>
        <a:bodyPr/>
        <a:lstStyle/>
        <a:p>
          <a:endParaRPr lang="pt-BR"/>
        </a:p>
      </dgm:t>
    </dgm:pt>
    <dgm:pt modelId="{34193DDE-41DA-43B7-A51D-8DF4DC842B0C}" type="pres">
      <dgm:prSet presAssocID="{4094BB36-B267-444F-BB7C-5F950AB41543}" presName="node" presStyleLbl="node1" presStyleIdx="2" presStyleCnt="7" custScaleX="134474" custScaleY="96896" custRadScaleRad="119457" custRadScaleInc="-347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EE7580-BF32-4501-8304-1588B16BF913}" type="pres">
      <dgm:prSet presAssocID="{728FFA32-E31E-4875-A38B-85F8635CF04B}" presName="parTrans" presStyleLbl="sibTrans2D1" presStyleIdx="3" presStyleCnt="7"/>
      <dgm:spPr/>
      <dgm:t>
        <a:bodyPr/>
        <a:lstStyle/>
        <a:p>
          <a:endParaRPr lang="pt-BR"/>
        </a:p>
      </dgm:t>
    </dgm:pt>
    <dgm:pt modelId="{A427AACB-A90E-4F55-B300-B9C56322D749}" type="pres">
      <dgm:prSet presAssocID="{728FFA32-E31E-4875-A38B-85F8635CF04B}" presName="connectorText" presStyleLbl="sibTrans2D1" presStyleIdx="3" presStyleCnt="7"/>
      <dgm:spPr/>
      <dgm:t>
        <a:bodyPr/>
        <a:lstStyle/>
        <a:p>
          <a:endParaRPr lang="pt-BR"/>
        </a:p>
      </dgm:t>
    </dgm:pt>
    <dgm:pt modelId="{7760BA49-4CF8-4B4E-A655-5FBB6DC88465}" type="pres">
      <dgm:prSet presAssocID="{5253F31F-8067-4AE6-8F4C-9C6FBB698A9C}" presName="node" presStyleLbl="node1" presStyleIdx="3" presStyleCnt="7" custScaleX="168442" custScaleY="121924" custRadScaleRad="109575" custRadScaleInc="-515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57F835-EFA1-4C44-AF4E-5860074D353B}" type="pres">
      <dgm:prSet presAssocID="{7EA601CE-9A2B-4D5D-AA34-DE438D5835AB}" presName="parTrans" presStyleLbl="sibTrans2D1" presStyleIdx="4" presStyleCnt="7"/>
      <dgm:spPr/>
      <dgm:t>
        <a:bodyPr/>
        <a:lstStyle/>
        <a:p>
          <a:endParaRPr lang="pt-BR"/>
        </a:p>
      </dgm:t>
    </dgm:pt>
    <dgm:pt modelId="{81C90AC0-245C-4C45-AF9B-BA38B2D43E6E}" type="pres">
      <dgm:prSet presAssocID="{7EA601CE-9A2B-4D5D-AA34-DE438D5835AB}" presName="connectorText" presStyleLbl="sibTrans2D1" presStyleIdx="4" presStyleCnt="7"/>
      <dgm:spPr/>
      <dgm:t>
        <a:bodyPr/>
        <a:lstStyle/>
        <a:p>
          <a:endParaRPr lang="pt-BR"/>
        </a:p>
      </dgm:t>
    </dgm:pt>
    <dgm:pt modelId="{25C6F3DC-515C-455A-BAAD-231303F1D5B5}" type="pres">
      <dgm:prSet presAssocID="{FA6B8272-8F90-4089-9E14-C002981219D4}" presName="node" presStyleLbl="node1" presStyleIdx="4" presStyleCnt="7" custScaleX="191567" custScaleY="109220" custRadScaleRad="124302" custRadScaleInc="528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7F4946-4904-414F-BFAF-634938E55DB0}" type="pres">
      <dgm:prSet presAssocID="{B31E9FFA-E85E-4F7C-9A3B-1DF9BC7A3B09}" presName="parTrans" presStyleLbl="sibTrans2D1" presStyleIdx="5" presStyleCnt="7"/>
      <dgm:spPr/>
      <dgm:t>
        <a:bodyPr/>
        <a:lstStyle/>
        <a:p>
          <a:endParaRPr lang="pt-BR"/>
        </a:p>
      </dgm:t>
    </dgm:pt>
    <dgm:pt modelId="{8A13594C-4153-4750-8083-77A8D477C063}" type="pres">
      <dgm:prSet presAssocID="{B31E9FFA-E85E-4F7C-9A3B-1DF9BC7A3B09}" presName="connectorText" presStyleLbl="sibTrans2D1" presStyleIdx="5" presStyleCnt="7"/>
      <dgm:spPr/>
      <dgm:t>
        <a:bodyPr/>
        <a:lstStyle/>
        <a:p>
          <a:endParaRPr lang="pt-BR"/>
        </a:p>
      </dgm:t>
    </dgm:pt>
    <dgm:pt modelId="{0C7424CE-B6CB-45CF-B13B-E599D960EB6F}" type="pres">
      <dgm:prSet presAssocID="{7419F813-E32D-4482-A8AA-4D9243A1C4B9}" presName="node" presStyleLbl="node1" presStyleIdx="5" presStyleCnt="7" custScaleX="138490" custRadScaleRad="118023" custRadScaleInc="385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3FBB36-27C3-4AE7-8EBA-93061D0F6A92}" type="pres">
      <dgm:prSet presAssocID="{AE5B387C-0B6D-4F5A-BBBC-9970ADC067E7}" presName="parTrans" presStyleLbl="sibTrans2D1" presStyleIdx="6" presStyleCnt="7"/>
      <dgm:spPr/>
      <dgm:t>
        <a:bodyPr/>
        <a:lstStyle/>
        <a:p>
          <a:endParaRPr lang="pt-BR"/>
        </a:p>
      </dgm:t>
    </dgm:pt>
    <dgm:pt modelId="{D702D5A7-A47B-4AC7-B605-55FC19217A64}" type="pres">
      <dgm:prSet presAssocID="{AE5B387C-0B6D-4F5A-BBBC-9970ADC067E7}" presName="connectorText" presStyleLbl="sibTrans2D1" presStyleIdx="6" presStyleCnt="7"/>
      <dgm:spPr/>
      <dgm:t>
        <a:bodyPr/>
        <a:lstStyle/>
        <a:p>
          <a:endParaRPr lang="pt-BR"/>
        </a:p>
      </dgm:t>
    </dgm:pt>
    <dgm:pt modelId="{723C2CEB-0554-4B07-B7D5-97F81772031B}" type="pres">
      <dgm:prSet presAssocID="{D826B612-A9E5-415C-B8D0-B495CA4A5451}" presName="node" presStyleLbl="node1" presStyleIdx="6" presStyleCnt="7" custScaleX="140123" custScaleY="103972" custRadScaleRad="138531" custRadScaleInc="-388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5F317F-1743-408B-881F-36EBED30198C}" type="presOf" srcId="{728FFA32-E31E-4875-A38B-85F8635CF04B}" destId="{A427AACB-A90E-4F55-B300-B9C56322D749}" srcOrd="1" destOrd="0" presId="urn:microsoft.com/office/officeart/2005/8/layout/radial5"/>
    <dgm:cxn modelId="{8E7F8C15-F3CF-4A0E-84D9-4DE744C65D7D}" srcId="{8BB7FA3E-B9A5-4510-B4BA-180F213AC5CB}" destId="{4094BB36-B267-444F-BB7C-5F950AB41543}" srcOrd="2" destOrd="0" parTransId="{9CAD16D3-6B05-46FF-A25D-BF184A3F3B57}" sibTransId="{9530A890-5A13-44F3-9E60-54BFAF82FAF6}"/>
    <dgm:cxn modelId="{FF75172F-B295-46C2-A178-71971AD3F2DC}" srcId="{330CA330-224E-4BB6-9883-6F1E9FF8D572}" destId="{8BB7FA3E-B9A5-4510-B4BA-180F213AC5CB}" srcOrd="0" destOrd="0" parTransId="{A056E282-44BF-49F3-9B1D-1AF1FB098E44}" sibTransId="{5F7E9381-E04D-440D-8BD7-836D41A7344D}"/>
    <dgm:cxn modelId="{622E12B4-DCB3-4F8B-99E4-C0A0E46BB9AF}" type="presOf" srcId="{7419F813-E32D-4482-A8AA-4D9243A1C4B9}" destId="{0C7424CE-B6CB-45CF-B13B-E599D960EB6F}" srcOrd="0" destOrd="0" presId="urn:microsoft.com/office/officeart/2005/8/layout/radial5"/>
    <dgm:cxn modelId="{02C6D0F1-4ECC-44BF-921B-F3254E4F185C}" type="presOf" srcId="{B31E9FFA-E85E-4F7C-9A3B-1DF9BC7A3B09}" destId="{8A13594C-4153-4750-8083-77A8D477C063}" srcOrd="1" destOrd="0" presId="urn:microsoft.com/office/officeart/2005/8/layout/radial5"/>
    <dgm:cxn modelId="{4ECC5A8A-0FA0-462E-AD6E-F3DA200DA410}" type="presOf" srcId="{9CAD16D3-6B05-46FF-A25D-BF184A3F3B57}" destId="{814F3379-3B5E-4EF7-AB07-01CF498FF07E}" srcOrd="1" destOrd="0" presId="urn:microsoft.com/office/officeart/2005/8/layout/radial5"/>
    <dgm:cxn modelId="{884188A1-CEED-4F8D-8EED-D93473E9A772}" type="presOf" srcId="{728FFA32-E31E-4875-A38B-85F8635CF04B}" destId="{0CEE7580-BF32-4501-8304-1588B16BF913}" srcOrd="0" destOrd="0" presId="urn:microsoft.com/office/officeart/2005/8/layout/radial5"/>
    <dgm:cxn modelId="{4256D393-8DC6-4A79-922F-447AA92731DD}" type="presOf" srcId="{AE5B387C-0B6D-4F5A-BBBC-9970ADC067E7}" destId="{D702D5A7-A47B-4AC7-B605-55FC19217A64}" srcOrd="1" destOrd="0" presId="urn:microsoft.com/office/officeart/2005/8/layout/radial5"/>
    <dgm:cxn modelId="{10CD64B1-6B82-4E0F-8C08-937F719636CF}" type="presOf" srcId="{81F487EE-64DF-4BBD-87C2-5430C94CC1DE}" destId="{3A769193-1A98-4D98-8716-0CF35514AB90}" srcOrd="0" destOrd="0" presId="urn:microsoft.com/office/officeart/2005/8/layout/radial5"/>
    <dgm:cxn modelId="{934085F3-758F-4243-87A1-6860A38A8CD7}" type="presOf" srcId="{B31E9FFA-E85E-4F7C-9A3B-1DF9BC7A3B09}" destId="{7A7F4946-4904-414F-BFAF-634938E55DB0}" srcOrd="0" destOrd="0" presId="urn:microsoft.com/office/officeart/2005/8/layout/radial5"/>
    <dgm:cxn modelId="{35D085A4-4270-43A5-8BD4-53DCAEAC7030}" srcId="{8BB7FA3E-B9A5-4510-B4BA-180F213AC5CB}" destId="{7F6E584F-9AD7-4156-9CF7-E5C1CA335C59}" srcOrd="0" destOrd="0" parTransId="{2F351426-97F0-49D5-B036-7CD00BF64920}" sibTransId="{2DF22750-7C5D-412E-A6FD-75006898A86B}"/>
    <dgm:cxn modelId="{B73684F1-4C3B-4C9A-9B0B-67559B1BB085}" type="presOf" srcId="{AE5B387C-0B6D-4F5A-BBBC-9970ADC067E7}" destId="{553FBB36-27C3-4AE7-8EBA-93061D0F6A92}" srcOrd="0" destOrd="0" presId="urn:microsoft.com/office/officeart/2005/8/layout/radial5"/>
    <dgm:cxn modelId="{CB250135-6E9F-482A-A5EB-A268DC117DC4}" srcId="{8BB7FA3E-B9A5-4510-B4BA-180F213AC5CB}" destId="{FA6B8272-8F90-4089-9E14-C002981219D4}" srcOrd="4" destOrd="0" parTransId="{7EA601CE-9A2B-4D5D-AA34-DE438D5835AB}" sibTransId="{6774762F-1216-43C4-8686-24BC59013FE8}"/>
    <dgm:cxn modelId="{948D0EEF-7F4E-4041-9D58-2E50D968FE4A}" srcId="{8BB7FA3E-B9A5-4510-B4BA-180F213AC5CB}" destId="{81F487EE-64DF-4BBD-87C2-5430C94CC1DE}" srcOrd="1" destOrd="0" parTransId="{4A337E11-8CAA-45E5-8814-A0357231E562}" sibTransId="{04523197-9F26-46C8-B315-B6341A0F57CD}"/>
    <dgm:cxn modelId="{C3C863C7-E255-40F3-BE87-E6E5080FF0D2}" type="presOf" srcId="{FA6B8272-8F90-4089-9E14-C002981219D4}" destId="{25C6F3DC-515C-455A-BAAD-231303F1D5B5}" srcOrd="0" destOrd="0" presId="urn:microsoft.com/office/officeart/2005/8/layout/radial5"/>
    <dgm:cxn modelId="{DD2B3361-A42B-4493-A929-2CF662A77C47}" srcId="{8BB7FA3E-B9A5-4510-B4BA-180F213AC5CB}" destId="{D826B612-A9E5-415C-B8D0-B495CA4A5451}" srcOrd="6" destOrd="0" parTransId="{AE5B387C-0B6D-4F5A-BBBC-9970ADC067E7}" sibTransId="{806CEADD-C445-4D95-91E7-6578888DFED9}"/>
    <dgm:cxn modelId="{86C0BF27-8F4D-453E-81A8-6404D5E1C7AD}" type="presOf" srcId="{9CAD16D3-6B05-46FF-A25D-BF184A3F3B57}" destId="{E3803B93-E88F-451B-9211-580E24F1925A}" srcOrd="0" destOrd="0" presId="urn:microsoft.com/office/officeart/2005/8/layout/radial5"/>
    <dgm:cxn modelId="{7FAFE546-A4D6-4C8A-972F-4272CB7F6574}" type="presOf" srcId="{2F351426-97F0-49D5-B036-7CD00BF64920}" destId="{997FD2B6-C5AD-44A2-BFC2-3655C7A72D82}" srcOrd="0" destOrd="0" presId="urn:microsoft.com/office/officeart/2005/8/layout/radial5"/>
    <dgm:cxn modelId="{5A20A168-A4F3-47F8-8C50-BBFCF6E3FD5A}" type="presOf" srcId="{7EA601CE-9A2B-4D5D-AA34-DE438D5835AB}" destId="{3857F835-EFA1-4C44-AF4E-5860074D353B}" srcOrd="0" destOrd="0" presId="urn:microsoft.com/office/officeart/2005/8/layout/radial5"/>
    <dgm:cxn modelId="{ED0A59B9-23E3-46D4-88AC-FB836324F303}" type="presOf" srcId="{D826B612-A9E5-415C-B8D0-B495CA4A5451}" destId="{723C2CEB-0554-4B07-B7D5-97F81772031B}" srcOrd="0" destOrd="0" presId="urn:microsoft.com/office/officeart/2005/8/layout/radial5"/>
    <dgm:cxn modelId="{7C6B9FE3-F10B-4022-BB92-65358505C254}" type="presOf" srcId="{2F351426-97F0-49D5-B036-7CD00BF64920}" destId="{7858943A-EB6C-4A21-8A52-2DA3613CCB2A}" srcOrd="1" destOrd="0" presId="urn:microsoft.com/office/officeart/2005/8/layout/radial5"/>
    <dgm:cxn modelId="{3FA95F53-7A9B-4654-9C60-3D8CC1375933}" type="presOf" srcId="{8BB7FA3E-B9A5-4510-B4BA-180F213AC5CB}" destId="{5FBC7292-B7EB-4A02-B9B0-C5A8FEF4581C}" srcOrd="0" destOrd="0" presId="urn:microsoft.com/office/officeart/2005/8/layout/radial5"/>
    <dgm:cxn modelId="{44B778EF-8E28-4A2D-AB68-166AAE9ACD07}" type="presOf" srcId="{4A337E11-8CAA-45E5-8814-A0357231E562}" destId="{C86FDA7E-9CF9-46D4-B1AA-4AB54ADF8AE8}" srcOrd="0" destOrd="0" presId="urn:microsoft.com/office/officeart/2005/8/layout/radial5"/>
    <dgm:cxn modelId="{B1EB0A44-413D-4219-B409-F57C04FA5966}" type="presOf" srcId="{4A337E11-8CAA-45E5-8814-A0357231E562}" destId="{7F735C48-7D66-49B0-95DC-E41D5835B318}" srcOrd="1" destOrd="0" presId="urn:microsoft.com/office/officeart/2005/8/layout/radial5"/>
    <dgm:cxn modelId="{735EEFFA-F934-452D-81E5-9DDB718CED21}" srcId="{8BB7FA3E-B9A5-4510-B4BA-180F213AC5CB}" destId="{5253F31F-8067-4AE6-8F4C-9C6FBB698A9C}" srcOrd="3" destOrd="0" parTransId="{728FFA32-E31E-4875-A38B-85F8635CF04B}" sibTransId="{595D34F1-BFE8-4E30-864B-275F86322C72}"/>
    <dgm:cxn modelId="{C6E2C977-830D-4DB1-8546-213BB77A47DD}" type="presOf" srcId="{7F6E584F-9AD7-4156-9CF7-E5C1CA335C59}" destId="{24E5D648-6CFD-46C9-9381-DB4FABDE601F}" srcOrd="0" destOrd="0" presId="urn:microsoft.com/office/officeart/2005/8/layout/radial5"/>
    <dgm:cxn modelId="{24670EC9-B8C6-4083-8DF4-4BB05434C025}" type="presOf" srcId="{7EA601CE-9A2B-4D5D-AA34-DE438D5835AB}" destId="{81C90AC0-245C-4C45-AF9B-BA38B2D43E6E}" srcOrd="1" destOrd="0" presId="urn:microsoft.com/office/officeart/2005/8/layout/radial5"/>
    <dgm:cxn modelId="{DF787588-3982-4859-9598-EA7A59156F28}" type="presOf" srcId="{5253F31F-8067-4AE6-8F4C-9C6FBB698A9C}" destId="{7760BA49-4CF8-4B4E-A655-5FBB6DC88465}" srcOrd="0" destOrd="0" presId="urn:microsoft.com/office/officeart/2005/8/layout/radial5"/>
    <dgm:cxn modelId="{C5EC4F45-B869-4F12-A519-28DD76193A99}" srcId="{8BB7FA3E-B9A5-4510-B4BA-180F213AC5CB}" destId="{7419F813-E32D-4482-A8AA-4D9243A1C4B9}" srcOrd="5" destOrd="0" parTransId="{B31E9FFA-E85E-4F7C-9A3B-1DF9BC7A3B09}" sibTransId="{FF2048BE-507E-4558-9E4A-1B6CFF9F9C22}"/>
    <dgm:cxn modelId="{80A776DB-86D3-4F80-B025-37D21267594B}" type="presOf" srcId="{330CA330-224E-4BB6-9883-6F1E9FF8D572}" destId="{BE0C6B6A-26E0-474A-9BE0-070DC5CA8225}" srcOrd="0" destOrd="0" presId="urn:microsoft.com/office/officeart/2005/8/layout/radial5"/>
    <dgm:cxn modelId="{EC69C2C1-F720-4231-8AEA-9049722B2E06}" type="presOf" srcId="{4094BB36-B267-444F-BB7C-5F950AB41543}" destId="{34193DDE-41DA-43B7-A51D-8DF4DC842B0C}" srcOrd="0" destOrd="0" presId="urn:microsoft.com/office/officeart/2005/8/layout/radial5"/>
    <dgm:cxn modelId="{B3942B0F-1DBB-4331-A24F-6443446210C2}" type="presParOf" srcId="{BE0C6B6A-26E0-474A-9BE0-070DC5CA8225}" destId="{5FBC7292-B7EB-4A02-B9B0-C5A8FEF4581C}" srcOrd="0" destOrd="0" presId="urn:microsoft.com/office/officeart/2005/8/layout/radial5"/>
    <dgm:cxn modelId="{8AA694A5-FAB7-4FF4-A7E7-85CE0CD7D9E3}" type="presParOf" srcId="{BE0C6B6A-26E0-474A-9BE0-070DC5CA8225}" destId="{997FD2B6-C5AD-44A2-BFC2-3655C7A72D82}" srcOrd="1" destOrd="0" presId="urn:microsoft.com/office/officeart/2005/8/layout/radial5"/>
    <dgm:cxn modelId="{E541AA4B-E1FE-4204-AFBA-688307980CCE}" type="presParOf" srcId="{997FD2B6-C5AD-44A2-BFC2-3655C7A72D82}" destId="{7858943A-EB6C-4A21-8A52-2DA3613CCB2A}" srcOrd="0" destOrd="0" presId="urn:microsoft.com/office/officeart/2005/8/layout/radial5"/>
    <dgm:cxn modelId="{F1866FEA-72CA-4944-B2C4-121B1529B722}" type="presParOf" srcId="{BE0C6B6A-26E0-474A-9BE0-070DC5CA8225}" destId="{24E5D648-6CFD-46C9-9381-DB4FABDE601F}" srcOrd="2" destOrd="0" presId="urn:microsoft.com/office/officeart/2005/8/layout/radial5"/>
    <dgm:cxn modelId="{085B4C2D-4791-4C97-8D34-386C7F5A507A}" type="presParOf" srcId="{BE0C6B6A-26E0-474A-9BE0-070DC5CA8225}" destId="{C86FDA7E-9CF9-46D4-B1AA-4AB54ADF8AE8}" srcOrd="3" destOrd="0" presId="urn:microsoft.com/office/officeart/2005/8/layout/radial5"/>
    <dgm:cxn modelId="{7A391900-D961-40D8-AE17-82FF1AB0B96C}" type="presParOf" srcId="{C86FDA7E-9CF9-46D4-B1AA-4AB54ADF8AE8}" destId="{7F735C48-7D66-49B0-95DC-E41D5835B318}" srcOrd="0" destOrd="0" presId="urn:microsoft.com/office/officeart/2005/8/layout/radial5"/>
    <dgm:cxn modelId="{9DB28F63-A974-4A13-9655-246F0723F67D}" type="presParOf" srcId="{BE0C6B6A-26E0-474A-9BE0-070DC5CA8225}" destId="{3A769193-1A98-4D98-8716-0CF35514AB90}" srcOrd="4" destOrd="0" presId="urn:microsoft.com/office/officeart/2005/8/layout/radial5"/>
    <dgm:cxn modelId="{B96FE817-24AC-48FD-BC3D-72FFFDE15D62}" type="presParOf" srcId="{BE0C6B6A-26E0-474A-9BE0-070DC5CA8225}" destId="{E3803B93-E88F-451B-9211-580E24F1925A}" srcOrd="5" destOrd="0" presId="urn:microsoft.com/office/officeart/2005/8/layout/radial5"/>
    <dgm:cxn modelId="{8131CABD-3A40-4110-AD08-17172BA1A706}" type="presParOf" srcId="{E3803B93-E88F-451B-9211-580E24F1925A}" destId="{814F3379-3B5E-4EF7-AB07-01CF498FF07E}" srcOrd="0" destOrd="0" presId="urn:microsoft.com/office/officeart/2005/8/layout/radial5"/>
    <dgm:cxn modelId="{ECD76B34-45E4-4A2A-B4BE-F1ABE2579922}" type="presParOf" srcId="{BE0C6B6A-26E0-474A-9BE0-070DC5CA8225}" destId="{34193DDE-41DA-43B7-A51D-8DF4DC842B0C}" srcOrd="6" destOrd="0" presId="urn:microsoft.com/office/officeart/2005/8/layout/radial5"/>
    <dgm:cxn modelId="{B09A274F-6943-4AF9-8CD6-5595F5183BF4}" type="presParOf" srcId="{BE0C6B6A-26E0-474A-9BE0-070DC5CA8225}" destId="{0CEE7580-BF32-4501-8304-1588B16BF913}" srcOrd="7" destOrd="0" presId="urn:microsoft.com/office/officeart/2005/8/layout/radial5"/>
    <dgm:cxn modelId="{16BC84A8-83C0-4AF0-BA77-BFAA547F2722}" type="presParOf" srcId="{0CEE7580-BF32-4501-8304-1588B16BF913}" destId="{A427AACB-A90E-4F55-B300-B9C56322D749}" srcOrd="0" destOrd="0" presId="urn:microsoft.com/office/officeart/2005/8/layout/radial5"/>
    <dgm:cxn modelId="{8A5C2156-BDB6-480E-AE33-419611E32B06}" type="presParOf" srcId="{BE0C6B6A-26E0-474A-9BE0-070DC5CA8225}" destId="{7760BA49-4CF8-4B4E-A655-5FBB6DC88465}" srcOrd="8" destOrd="0" presId="urn:microsoft.com/office/officeart/2005/8/layout/radial5"/>
    <dgm:cxn modelId="{F0945E36-ECBC-4409-8B28-E59FA23606B7}" type="presParOf" srcId="{BE0C6B6A-26E0-474A-9BE0-070DC5CA8225}" destId="{3857F835-EFA1-4C44-AF4E-5860074D353B}" srcOrd="9" destOrd="0" presId="urn:microsoft.com/office/officeart/2005/8/layout/radial5"/>
    <dgm:cxn modelId="{EC83DCF8-1971-4730-AC9E-50DBA30E5725}" type="presParOf" srcId="{3857F835-EFA1-4C44-AF4E-5860074D353B}" destId="{81C90AC0-245C-4C45-AF9B-BA38B2D43E6E}" srcOrd="0" destOrd="0" presId="urn:microsoft.com/office/officeart/2005/8/layout/radial5"/>
    <dgm:cxn modelId="{6F92F6E4-AE2D-4527-AA9B-D96E01259A9C}" type="presParOf" srcId="{BE0C6B6A-26E0-474A-9BE0-070DC5CA8225}" destId="{25C6F3DC-515C-455A-BAAD-231303F1D5B5}" srcOrd="10" destOrd="0" presId="urn:microsoft.com/office/officeart/2005/8/layout/radial5"/>
    <dgm:cxn modelId="{DE36B7B5-EA40-4AAD-B236-286A746DCADC}" type="presParOf" srcId="{BE0C6B6A-26E0-474A-9BE0-070DC5CA8225}" destId="{7A7F4946-4904-414F-BFAF-634938E55DB0}" srcOrd="11" destOrd="0" presId="urn:microsoft.com/office/officeart/2005/8/layout/radial5"/>
    <dgm:cxn modelId="{69C12B61-D03E-4A96-8A72-90C871D4413D}" type="presParOf" srcId="{7A7F4946-4904-414F-BFAF-634938E55DB0}" destId="{8A13594C-4153-4750-8083-77A8D477C063}" srcOrd="0" destOrd="0" presId="urn:microsoft.com/office/officeart/2005/8/layout/radial5"/>
    <dgm:cxn modelId="{06696E44-9142-45DE-90A3-6365D1DE1C3F}" type="presParOf" srcId="{BE0C6B6A-26E0-474A-9BE0-070DC5CA8225}" destId="{0C7424CE-B6CB-45CF-B13B-E599D960EB6F}" srcOrd="12" destOrd="0" presId="urn:microsoft.com/office/officeart/2005/8/layout/radial5"/>
    <dgm:cxn modelId="{B76D3965-8343-4F71-829A-14FC07165656}" type="presParOf" srcId="{BE0C6B6A-26E0-474A-9BE0-070DC5CA8225}" destId="{553FBB36-27C3-4AE7-8EBA-93061D0F6A92}" srcOrd="13" destOrd="0" presId="urn:microsoft.com/office/officeart/2005/8/layout/radial5"/>
    <dgm:cxn modelId="{0DBEE15F-962A-422A-8DDE-B7E241B4D5FD}" type="presParOf" srcId="{553FBB36-27C3-4AE7-8EBA-93061D0F6A92}" destId="{D702D5A7-A47B-4AC7-B605-55FC19217A64}" srcOrd="0" destOrd="0" presId="urn:microsoft.com/office/officeart/2005/8/layout/radial5"/>
    <dgm:cxn modelId="{DFEAA5A2-EF1F-496C-B164-86593C682A5D}" type="presParOf" srcId="{BE0C6B6A-26E0-474A-9BE0-070DC5CA8225}" destId="{723C2CEB-0554-4B07-B7D5-97F81772031B}" srcOrd="14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201A48-EBD8-4C4D-BB16-7360E476FB6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E2C381-1EC0-4352-AA3D-807BF3676EB7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Serviço</a:t>
          </a:r>
          <a:endParaRPr lang="pt-B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79A5D26-0843-4B84-9D39-E4108A8F2CC2}" type="parTrans" cxnId="{9AD6D73C-0329-4C0B-8604-7147C45EFC6C}">
      <dgm:prSet/>
      <dgm:spPr/>
      <dgm:t>
        <a:bodyPr/>
        <a:lstStyle/>
        <a:p>
          <a:endParaRPr lang="pt-BR"/>
        </a:p>
      </dgm:t>
    </dgm:pt>
    <dgm:pt modelId="{8E72550D-3DB1-408C-BC90-7A655EFC2E6B}" type="sibTrans" cxnId="{9AD6D73C-0329-4C0B-8604-7147C45EFC6C}">
      <dgm:prSet/>
      <dgm:spPr/>
      <dgm:t>
        <a:bodyPr/>
        <a:lstStyle/>
        <a:p>
          <a:endParaRPr lang="pt-BR"/>
        </a:p>
      </dgm:t>
    </dgm:pt>
    <dgm:pt modelId="{76E7A915-F756-4091-8B0C-33262CAFE5F8}">
      <dgm:prSet phldrT="[Texto]" custT="1"/>
      <dgm:spPr/>
      <dgm:t>
        <a:bodyPr/>
        <a:lstStyle/>
        <a:p>
          <a:r>
            <a:rPr lang="pt-BR" sz="2400" dirty="0" smtClean="0">
              <a:latin typeface="Arial" pitchFamily="34" charset="0"/>
              <a:cs typeface="Arial" pitchFamily="34" charset="0"/>
            </a:rPr>
            <a:t>Organização do atendimento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675AC7CB-376C-42FC-B8AF-762B663AE4DF}" type="parTrans" cxnId="{520B7B97-4E9E-4544-8D09-9E69C485DBD2}">
      <dgm:prSet/>
      <dgm:spPr/>
      <dgm:t>
        <a:bodyPr/>
        <a:lstStyle/>
        <a:p>
          <a:endParaRPr lang="pt-BR"/>
        </a:p>
      </dgm:t>
    </dgm:pt>
    <dgm:pt modelId="{84261A79-B4B3-4751-B77C-3E87AB665957}" type="sibTrans" cxnId="{520B7B97-4E9E-4544-8D09-9E69C485DBD2}">
      <dgm:prSet/>
      <dgm:spPr/>
      <dgm:t>
        <a:bodyPr/>
        <a:lstStyle/>
        <a:p>
          <a:endParaRPr lang="pt-BR"/>
        </a:p>
      </dgm:t>
    </dgm:pt>
    <dgm:pt modelId="{FF15EADA-6CE0-47B4-9470-A32C69BB725C}">
      <dgm:prSet phldrT="[Texto]" custT="1"/>
      <dgm:spPr/>
      <dgm:t>
        <a:bodyPr/>
        <a:lstStyle/>
        <a:p>
          <a:r>
            <a:rPr lang="pt-BR" sz="2400" dirty="0" smtClean="0">
              <a:latin typeface="Arial" pitchFamily="34" charset="0"/>
              <a:cs typeface="Arial" pitchFamily="34" charset="0"/>
            </a:rPr>
            <a:t>Melhora nos registros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4AE6E59B-18EE-4455-A0C8-76E9436DFAC1}" type="parTrans" cxnId="{EF16F69E-8FED-43C9-A213-5209BE53F282}">
      <dgm:prSet/>
      <dgm:spPr/>
      <dgm:t>
        <a:bodyPr/>
        <a:lstStyle/>
        <a:p>
          <a:endParaRPr lang="pt-BR"/>
        </a:p>
      </dgm:t>
    </dgm:pt>
    <dgm:pt modelId="{F867585C-1CE3-4455-8E33-10A1B95BA265}" type="sibTrans" cxnId="{EF16F69E-8FED-43C9-A213-5209BE53F282}">
      <dgm:prSet/>
      <dgm:spPr/>
      <dgm:t>
        <a:bodyPr/>
        <a:lstStyle/>
        <a:p>
          <a:endParaRPr lang="pt-BR"/>
        </a:p>
      </dgm:t>
    </dgm:pt>
    <dgm:pt modelId="{38F53FF5-A014-491F-8317-E17E314E7B27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Equipe</a:t>
          </a:r>
          <a:endParaRPr lang="pt-B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9F232B2-FC6B-4CDD-A4C2-A4EE548ABFC2}" type="parTrans" cxnId="{F3679424-321E-42C2-8B9A-9A42C4484BBB}">
      <dgm:prSet/>
      <dgm:spPr/>
      <dgm:t>
        <a:bodyPr/>
        <a:lstStyle/>
        <a:p>
          <a:endParaRPr lang="pt-BR"/>
        </a:p>
      </dgm:t>
    </dgm:pt>
    <dgm:pt modelId="{BA89EC7F-6614-4945-BC6E-BAC60AEF8B0F}" type="sibTrans" cxnId="{F3679424-321E-42C2-8B9A-9A42C4484BBB}">
      <dgm:prSet/>
      <dgm:spPr/>
      <dgm:t>
        <a:bodyPr/>
        <a:lstStyle/>
        <a:p>
          <a:endParaRPr lang="pt-BR"/>
        </a:p>
      </dgm:t>
    </dgm:pt>
    <dgm:pt modelId="{36A9FD3F-092B-477B-A6F1-C8FE8FE00B2A}">
      <dgm:prSet phldrT="[Texto]" custT="1"/>
      <dgm:spPr/>
      <dgm:t>
        <a:bodyPr/>
        <a:lstStyle/>
        <a:p>
          <a:r>
            <a:rPr lang="pt-BR" sz="2400" dirty="0" smtClean="0">
              <a:latin typeface="Arial" pitchFamily="34" charset="0"/>
              <a:cs typeface="Arial" pitchFamily="34" charset="0"/>
            </a:rPr>
            <a:t>Aprimoramento profissional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F973A449-F694-47F2-9E8C-52245D9CC098}" type="parTrans" cxnId="{43EF421A-6A74-46D5-A24D-C929FE73C3D1}">
      <dgm:prSet/>
      <dgm:spPr/>
      <dgm:t>
        <a:bodyPr/>
        <a:lstStyle/>
        <a:p>
          <a:endParaRPr lang="pt-BR"/>
        </a:p>
      </dgm:t>
    </dgm:pt>
    <dgm:pt modelId="{CA197060-739D-4A6C-899C-A20CC3307DE8}" type="sibTrans" cxnId="{43EF421A-6A74-46D5-A24D-C929FE73C3D1}">
      <dgm:prSet/>
      <dgm:spPr/>
      <dgm:t>
        <a:bodyPr/>
        <a:lstStyle/>
        <a:p>
          <a:endParaRPr lang="pt-BR"/>
        </a:p>
      </dgm:t>
    </dgm:pt>
    <dgm:pt modelId="{591A0B5E-743A-4CA6-8DBA-EA2B05D1A556}">
      <dgm:prSet phldrT="[Texto]" custT="1"/>
      <dgm:spPr/>
      <dgm:t>
        <a:bodyPr/>
        <a:lstStyle/>
        <a:p>
          <a:r>
            <a:rPr lang="pt-BR" sz="2400" dirty="0" smtClean="0">
              <a:latin typeface="Arial" pitchFamily="34" charset="0"/>
              <a:cs typeface="Arial" pitchFamily="34" charset="0"/>
            </a:rPr>
            <a:t>Trabalho em equipe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04BC4D4B-DE67-41BA-A55D-0810287A21F8}" type="parTrans" cxnId="{EB1C20B1-81CC-4A1A-AAE4-BAC930C82522}">
      <dgm:prSet/>
      <dgm:spPr/>
      <dgm:t>
        <a:bodyPr/>
        <a:lstStyle/>
        <a:p>
          <a:endParaRPr lang="pt-BR"/>
        </a:p>
      </dgm:t>
    </dgm:pt>
    <dgm:pt modelId="{B4DC89F7-9031-4D7A-8690-FBCC6B877E41}" type="sibTrans" cxnId="{EB1C20B1-81CC-4A1A-AAE4-BAC930C82522}">
      <dgm:prSet/>
      <dgm:spPr/>
      <dgm:t>
        <a:bodyPr/>
        <a:lstStyle/>
        <a:p>
          <a:endParaRPr lang="pt-BR"/>
        </a:p>
      </dgm:t>
    </dgm:pt>
    <dgm:pt modelId="{DBB8B9AF-5D9B-4613-9AAC-B3DEB538EDBC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Comunidade</a:t>
          </a:r>
          <a:endParaRPr lang="pt-BR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86E6B2-8208-4658-9B59-57A686DABD57}" type="parTrans" cxnId="{6395D51C-141F-4D4A-8398-ECF35BE207B7}">
      <dgm:prSet/>
      <dgm:spPr/>
      <dgm:t>
        <a:bodyPr/>
        <a:lstStyle/>
        <a:p>
          <a:endParaRPr lang="pt-BR"/>
        </a:p>
      </dgm:t>
    </dgm:pt>
    <dgm:pt modelId="{F0E868E4-B8E5-4932-ABFF-D105A07CDE43}" type="sibTrans" cxnId="{6395D51C-141F-4D4A-8398-ECF35BE207B7}">
      <dgm:prSet/>
      <dgm:spPr/>
      <dgm:t>
        <a:bodyPr/>
        <a:lstStyle/>
        <a:p>
          <a:endParaRPr lang="pt-BR"/>
        </a:p>
      </dgm:t>
    </dgm:pt>
    <dgm:pt modelId="{8B782AF7-B2BC-4003-A7BD-968AD73042FF}">
      <dgm:prSet phldrT="[Texto]" custT="1"/>
      <dgm:spPr/>
      <dgm:t>
        <a:bodyPr/>
        <a:lstStyle/>
        <a:p>
          <a:r>
            <a:rPr lang="pt-BR" sz="2400" dirty="0" smtClean="0">
              <a:latin typeface="Arial" pitchFamily="34" charset="0"/>
              <a:cs typeface="Arial" pitchFamily="34" charset="0"/>
            </a:rPr>
            <a:t>Qualidade no atendimento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E6C966EC-E9A6-41DA-BB52-980BB39A2E72}" type="parTrans" cxnId="{7AD68BA0-A0B8-45B7-A1B5-490390A7A4D8}">
      <dgm:prSet/>
      <dgm:spPr/>
      <dgm:t>
        <a:bodyPr/>
        <a:lstStyle/>
        <a:p>
          <a:endParaRPr lang="pt-BR"/>
        </a:p>
      </dgm:t>
    </dgm:pt>
    <dgm:pt modelId="{6C9220C5-1F67-48CE-B0FA-99772D872BE1}" type="sibTrans" cxnId="{7AD68BA0-A0B8-45B7-A1B5-490390A7A4D8}">
      <dgm:prSet/>
      <dgm:spPr/>
      <dgm:t>
        <a:bodyPr/>
        <a:lstStyle/>
        <a:p>
          <a:endParaRPr lang="pt-BR"/>
        </a:p>
      </dgm:t>
    </dgm:pt>
    <dgm:pt modelId="{9DD3FE44-D7F8-402E-9C4E-4BA3DA2DA120}">
      <dgm:prSet phldrT="[Texto]" custT="1"/>
      <dgm:spPr/>
      <dgm:t>
        <a:bodyPr/>
        <a:lstStyle/>
        <a:p>
          <a:r>
            <a:rPr lang="pt-BR" sz="2400" dirty="0" smtClean="0">
              <a:latin typeface="Arial" pitchFamily="34" charset="0"/>
              <a:cs typeface="Arial" pitchFamily="34" charset="0"/>
            </a:rPr>
            <a:t>Cuidado adequado a criança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5A3DAD9D-489E-459A-B3A5-D5664111D318}" type="parTrans" cxnId="{451E9761-D952-40B8-866E-E47B436CB363}">
      <dgm:prSet/>
      <dgm:spPr/>
      <dgm:t>
        <a:bodyPr/>
        <a:lstStyle/>
        <a:p>
          <a:endParaRPr lang="pt-BR"/>
        </a:p>
      </dgm:t>
    </dgm:pt>
    <dgm:pt modelId="{07635720-80D3-4808-BFCF-226E5892377D}" type="sibTrans" cxnId="{451E9761-D952-40B8-866E-E47B436CB363}">
      <dgm:prSet/>
      <dgm:spPr/>
      <dgm:t>
        <a:bodyPr/>
        <a:lstStyle/>
        <a:p>
          <a:endParaRPr lang="pt-BR"/>
        </a:p>
      </dgm:t>
    </dgm:pt>
    <dgm:pt modelId="{3373A954-6179-45B7-A5E7-28C74EBBAE77}" type="pres">
      <dgm:prSet presAssocID="{63201A48-EBD8-4C4D-BB16-7360E476FB6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BF28453-D7B7-4EA1-849E-EC97CEFE1CB0}" type="pres">
      <dgm:prSet presAssocID="{D8E2C381-1EC0-4352-AA3D-807BF3676EB7}" presName="horFlow" presStyleCnt="0"/>
      <dgm:spPr/>
    </dgm:pt>
    <dgm:pt modelId="{050CD169-3013-46E4-8BFD-0D49FB012BCE}" type="pres">
      <dgm:prSet presAssocID="{D8E2C381-1EC0-4352-AA3D-807BF3676EB7}" presName="bigChev" presStyleLbl="node1" presStyleIdx="0" presStyleCnt="3"/>
      <dgm:spPr/>
      <dgm:t>
        <a:bodyPr/>
        <a:lstStyle/>
        <a:p>
          <a:endParaRPr lang="pt-BR"/>
        </a:p>
      </dgm:t>
    </dgm:pt>
    <dgm:pt modelId="{F2682341-45AE-4772-83F9-98AD5D844F33}" type="pres">
      <dgm:prSet presAssocID="{675AC7CB-376C-42FC-B8AF-762B663AE4DF}" presName="parTrans" presStyleCnt="0"/>
      <dgm:spPr/>
    </dgm:pt>
    <dgm:pt modelId="{44E0FD68-E72B-4904-A0E2-856D586328C6}" type="pres">
      <dgm:prSet presAssocID="{76E7A915-F756-4091-8B0C-33262CAFE5F8}" presName="node" presStyleLbl="alignAccFollowNode1" presStyleIdx="0" presStyleCnt="6" custScaleX="1063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98A27A-E605-47DD-A7DE-1447912A0F35}" type="pres">
      <dgm:prSet presAssocID="{84261A79-B4B3-4751-B77C-3E87AB665957}" presName="sibTrans" presStyleCnt="0"/>
      <dgm:spPr/>
    </dgm:pt>
    <dgm:pt modelId="{C39988ED-51B0-4C51-8542-DA610C841396}" type="pres">
      <dgm:prSet presAssocID="{FF15EADA-6CE0-47B4-9470-A32C69BB725C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A84F11-A22F-4531-A1FB-029CF96CF7E5}" type="pres">
      <dgm:prSet presAssocID="{D8E2C381-1EC0-4352-AA3D-807BF3676EB7}" presName="vSp" presStyleCnt="0"/>
      <dgm:spPr/>
    </dgm:pt>
    <dgm:pt modelId="{343B7F3A-0951-413B-A5E7-03269D402B50}" type="pres">
      <dgm:prSet presAssocID="{38F53FF5-A014-491F-8317-E17E314E7B27}" presName="horFlow" presStyleCnt="0"/>
      <dgm:spPr/>
    </dgm:pt>
    <dgm:pt modelId="{009DFD99-E065-46BE-AA9D-2AAA82A5C47E}" type="pres">
      <dgm:prSet presAssocID="{38F53FF5-A014-491F-8317-E17E314E7B27}" presName="bigChev" presStyleLbl="node1" presStyleIdx="1" presStyleCnt="3"/>
      <dgm:spPr/>
      <dgm:t>
        <a:bodyPr/>
        <a:lstStyle/>
        <a:p>
          <a:endParaRPr lang="pt-BR"/>
        </a:p>
      </dgm:t>
    </dgm:pt>
    <dgm:pt modelId="{D2E1CA79-D5AF-472B-9A54-049CC74DE069}" type="pres">
      <dgm:prSet presAssocID="{F973A449-F694-47F2-9E8C-52245D9CC098}" presName="parTrans" presStyleCnt="0"/>
      <dgm:spPr/>
    </dgm:pt>
    <dgm:pt modelId="{EF32BFB4-C1E1-4E79-921A-3A5925EA24E6}" type="pres">
      <dgm:prSet presAssocID="{36A9FD3F-092B-477B-A6F1-C8FE8FE00B2A}" presName="node" presStyleLbl="alignAccFollowNode1" presStyleIdx="2" presStyleCnt="6" custScaleX="1184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407B52-ADE2-45A6-BB70-172FCBB1B200}" type="pres">
      <dgm:prSet presAssocID="{CA197060-739D-4A6C-899C-A20CC3307DE8}" presName="sibTrans" presStyleCnt="0"/>
      <dgm:spPr/>
    </dgm:pt>
    <dgm:pt modelId="{8EB5676A-1FBD-435E-964A-EA742B4EFB6C}" type="pres">
      <dgm:prSet presAssocID="{591A0B5E-743A-4CA6-8DBA-EA2B05D1A556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D0FB6-0FB4-4CEC-A54B-A5BFB8E80746}" type="pres">
      <dgm:prSet presAssocID="{38F53FF5-A014-491F-8317-E17E314E7B27}" presName="vSp" presStyleCnt="0"/>
      <dgm:spPr/>
    </dgm:pt>
    <dgm:pt modelId="{96995345-D0FC-4143-A0E6-7196033F83B4}" type="pres">
      <dgm:prSet presAssocID="{DBB8B9AF-5D9B-4613-9AAC-B3DEB538EDBC}" presName="horFlow" presStyleCnt="0"/>
      <dgm:spPr/>
    </dgm:pt>
    <dgm:pt modelId="{5957B37F-190B-4CA3-94B9-0FB9507D0B3D}" type="pres">
      <dgm:prSet presAssocID="{DBB8B9AF-5D9B-4613-9AAC-B3DEB538EDBC}" presName="bigChev" presStyleLbl="node1" presStyleIdx="2" presStyleCnt="3"/>
      <dgm:spPr/>
      <dgm:t>
        <a:bodyPr/>
        <a:lstStyle/>
        <a:p>
          <a:endParaRPr lang="pt-BR"/>
        </a:p>
      </dgm:t>
    </dgm:pt>
    <dgm:pt modelId="{2BC4D5E2-AE85-4AA4-B3F1-7A45D9CA1290}" type="pres">
      <dgm:prSet presAssocID="{E6C966EC-E9A6-41DA-BB52-980BB39A2E72}" presName="parTrans" presStyleCnt="0"/>
      <dgm:spPr/>
    </dgm:pt>
    <dgm:pt modelId="{2F764BCF-7B86-4D94-8108-E198C0139F31}" type="pres">
      <dgm:prSet presAssocID="{8B782AF7-B2BC-4003-A7BD-968AD73042FF}" presName="node" presStyleLbl="alignAccFollowNode1" presStyleIdx="4" presStyleCnt="6" custScaleX="1040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3E7B78-3632-4FCC-BC46-E7C61E7DA474}" type="pres">
      <dgm:prSet presAssocID="{6C9220C5-1F67-48CE-B0FA-99772D872BE1}" presName="sibTrans" presStyleCnt="0"/>
      <dgm:spPr/>
    </dgm:pt>
    <dgm:pt modelId="{B2E12930-1A07-4588-9F95-156451258BDC}" type="pres">
      <dgm:prSet presAssocID="{9DD3FE44-D7F8-402E-9C4E-4BA3DA2DA120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50C3ED-E62C-496A-B78D-852ACB196D0C}" type="presOf" srcId="{591A0B5E-743A-4CA6-8DBA-EA2B05D1A556}" destId="{8EB5676A-1FBD-435E-964A-EA742B4EFB6C}" srcOrd="0" destOrd="0" presId="urn:microsoft.com/office/officeart/2005/8/layout/lProcess3"/>
    <dgm:cxn modelId="{0282EC6A-2372-425A-9B00-51172685AF62}" type="presOf" srcId="{D8E2C381-1EC0-4352-AA3D-807BF3676EB7}" destId="{050CD169-3013-46E4-8BFD-0D49FB012BCE}" srcOrd="0" destOrd="0" presId="urn:microsoft.com/office/officeart/2005/8/layout/lProcess3"/>
    <dgm:cxn modelId="{F3679424-321E-42C2-8B9A-9A42C4484BBB}" srcId="{63201A48-EBD8-4C4D-BB16-7360E476FB60}" destId="{38F53FF5-A014-491F-8317-E17E314E7B27}" srcOrd="1" destOrd="0" parTransId="{39F232B2-FC6B-4CDD-A4C2-A4EE548ABFC2}" sibTransId="{BA89EC7F-6614-4945-BC6E-BAC60AEF8B0F}"/>
    <dgm:cxn modelId="{D2679286-E7F3-4545-81A4-9BF923EECCDB}" type="presOf" srcId="{38F53FF5-A014-491F-8317-E17E314E7B27}" destId="{009DFD99-E065-46BE-AA9D-2AAA82A5C47E}" srcOrd="0" destOrd="0" presId="urn:microsoft.com/office/officeart/2005/8/layout/lProcess3"/>
    <dgm:cxn modelId="{EB1C20B1-81CC-4A1A-AAE4-BAC930C82522}" srcId="{38F53FF5-A014-491F-8317-E17E314E7B27}" destId="{591A0B5E-743A-4CA6-8DBA-EA2B05D1A556}" srcOrd="1" destOrd="0" parTransId="{04BC4D4B-DE67-41BA-A55D-0810287A21F8}" sibTransId="{B4DC89F7-9031-4D7A-8690-FBCC6B877E41}"/>
    <dgm:cxn modelId="{2A787A88-929F-4A98-A113-CD5C8A799EBC}" type="presOf" srcId="{76E7A915-F756-4091-8B0C-33262CAFE5F8}" destId="{44E0FD68-E72B-4904-A0E2-856D586328C6}" srcOrd="0" destOrd="0" presId="urn:microsoft.com/office/officeart/2005/8/layout/lProcess3"/>
    <dgm:cxn modelId="{46A32CBA-EA4D-45A4-A6F3-244F2E657193}" type="presOf" srcId="{FF15EADA-6CE0-47B4-9470-A32C69BB725C}" destId="{C39988ED-51B0-4C51-8542-DA610C841396}" srcOrd="0" destOrd="0" presId="urn:microsoft.com/office/officeart/2005/8/layout/lProcess3"/>
    <dgm:cxn modelId="{451E9761-D952-40B8-866E-E47B436CB363}" srcId="{DBB8B9AF-5D9B-4613-9AAC-B3DEB538EDBC}" destId="{9DD3FE44-D7F8-402E-9C4E-4BA3DA2DA120}" srcOrd="1" destOrd="0" parTransId="{5A3DAD9D-489E-459A-B3A5-D5664111D318}" sibTransId="{07635720-80D3-4808-BFCF-226E5892377D}"/>
    <dgm:cxn modelId="{7AD68BA0-A0B8-45B7-A1B5-490390A7A4D8}" srcId="{DBB8B9AF-5D9B-4613-9AAC-B3DEB538EDBC}" destId="{8B782AF7-B2BC-4003-A7BD-968AD73042FF}" srcOrd="0" destOrd="0" parTransId="{E6C966EC-E9A6-41DA-BB52-980BB39A2E72}" sibTransId="{6C9220C5-1F67-48CE-B0FA-99772D872BE1}"/>
    <dgm:cxn modelId="{520B7B97-4E9E-4544-8D09-9E69C485DBD2}" srcId="{D8E2C381-1EC0-4352-AA3D-807BF3676EB7}" destId="{76E7A915-F756-4091-8B0C-33262CAFE5F8}" srcOrd="0" destOrd="0" parTransId="{675AC7CB-376C-42FC-B8AF-762B663AE4DF}" sibTransId="{84261A79-B4B3-4751-B77C-3E87AB665957}"/>
    <dgm:cxn modelId="{E228B757-FE3C-4B23-8790-6E949586E3E6}" type="presOf" srcId="{63201A48-EBD8-4C4D-BB16-7360E476FB60}" destId="{3373A954-6179-45B7-A5E7-28C74EBBAE77}" srcOrd="0" destOrd="0" presId="urn:microsoft.com/office/officeart/2005/8/layout/lProcess3"/>
    <dgm:cxn modelId="{7BE69D34-E2B2-4C57-8633-4487451210F0}" type="presOf" srcId="{DBB8B9AF-5D9B-4613-9AAC-B3DEB538EDBC}" destId="{5957B37F-190B-4CA3-94B9-0FB9507D0B3D}" srcOrd="0" destOrd="0" presId="urn:microsoft.com/office/officeart/2005/8/layout/lProcess3"/>
    <dgm:cxn modelId="{2331AF6F-3658-43CD-91EB-6787DB406BBD}" type="presOf" srcId="{36A9FD3F-092B-477B-A6F1-C8FE8FE00B2A}" destId="{EF32BFB4-C1E1-4E79-921A-3A5925EA24E6}" srcOrd="0" destOrd="0" presId="urn:microsoft.com/office/officeart/2005/8/layout/lProcess3"/>
    <dgm:cxn modelId="{3E162F5E-6374-4094-A26A-D1B78220565E}" type="presOf" srcId="{8B782AF7-B2BC-4003-A7BD-968AD73042FF}" destId="{2F764BCF-7B86-4D94-8108-E198C0139F31}" srcOrd="0" destOrd="0" presId="urn:microsoft.com/office/officeart/2005/8/layout/lProcess3"/>
    <dgm:cxn modelId="{6395D51C-141F-4D4A-8398-ECF35BE207B7}" srcId="{63201A48-EBD8-4C4D-BB16-7360E476FB60}" destId="{DBB8B9AF-5D9B-4613-9AAC-B3DEB538EDBC}" srcOrd="2" destOrd="0" parTransId="{FD86E6B2-8208-4658-9B59-57A686DABD57}" sibTransId="{F0E868E4-B8E5-4932-ABFF-D105A07CDE43}"/>
    <dgm:cxn modelId="{37D900F5-CB49-4ECD-B44A-2BA46A2D7A02}" type="presOf" srcId="{9DD3FE44-D7F8-402E-9C4E-4BA3DA2DA120}" destId="{B2E12930-1A07-4588-9F95-156451258BDC}" srcOrd="0" destOrd="0" presId="urn:microsoft.com/office/officeart/2005/8/layout/lProcess3"/>
    <dgm:cxn modelId="{EF16F69E-8FED-43C9-A213-5209BE53F282}" srcId="{D8E2C381-1EC0-4352-AA3D-807BF3676EB7}" destId="{FF15EADA-6CE0-47B4-9470-A32C69BB725C}" srcOrd="1" destOrd="0" parTransId="{4AE6E59B-18EE-4455-A0C8-76E9436DFAC1}" sibTransId="{F867585C-1CE3-4455-8E33-10A1B95BA265}"/>
    <dgm:cxn modelId="{43EF421A-6A74-46D5-A24D-C929FE73C3D1}" srcId="{38F53FF5-A014-491F-8317-E17E314E7B27}" destId="{36A9FD3F-092B-477B-A6F1-C8FE8FE00B2A}" srcOrd="0" destOrd="0" parTransId="{F973A449-F694-47F2-9E8C-52245D9CC098}" sibTransId="{CA197060-739D-4A6C-899C-A20CC3307DE8}"/>
    <dgm:cxn modelId="{9AD6D73C-0329-4C0B-8604-7147C45EFC6C}" srcId="{63201A48-EBD8-4C4D-BB16-7360E476FB60}" destId="{D8E2C381-1EC0-4352-AA3D-807BF3676EB7}" srcOrd="0" destOrd="0" parTransId="{A79A5D26-0843-4B84-9D39-E4108A8F2CC2}" sibTransId="{8E72550D-3DB1-408C-BC90-7A655EFC2E6B}"/>
    <dgm:cxn modelId="{B4FFC170-D458-4DB4-9E2D-23DECF49E544}" type="presParOf" srcId="{3373A954-6179-45B7-A5E7-28C74EBBAE77}" destId="{1BF28453-D7B7-4EA1-849E-EC97CEFE1CB0}" srcOrd="0" destOrd="0" presId="urn:microsoft.com/office/officeart/2005/8/layout/lProcess3"/>
    <dgm:cxn modelId="{174FDCD4-62FF-436B-9FDB-6BA0188D51B7}" type="presParOf" srcId="{1BF28453-D7B7-4EA1-849E-EC97CEFE1CB0}" destId="{050CD169-3013-46E4-8BFD-0D49FB012BCE}" srcOrd="0" destOrd="0" presId="urn:microsoft.com/office/officeart/2005/8/layout/lProcess3"/>
    <dgm:cxn modelId="{90A30191-114B-493A-88D3-11BF25873C1D}" type="presParOf" srcId="{1BF28453-D7B7-4EA1-849E-EC97CEFE1CB0}" destId="{F2682341-45AE-4772-83F9-98AD5D844F33}" srcOrd="1" destOrd="0" presId="urn:microsoft.com/office/officeart/2005/8/layout/lProcess3"/>
    <dgm:cxn modelId="{119F72BC-A38D-4930-A263-4C33C2DE8B12}" type="presParOf" srcId="{1BF28453-D7B7-4EA1-849E-EC97CEFE1CB0}" destId="{44E0FD68-E72B-4904-A0E2-856D586328C6}" srcOrd="2" destOrd="0" presId="urn:microsoft.com/office/officeart/2005/8/layout/lProcess3"/>
    <dgm:cxn modelId="{84AB43D3-1A67-4667-9956-50DE5BD740EB}" type="presParOf" srcId="{1BF28453-D7B7-4EA1-849E-EC97CEFE1CB0}" destId="{7D98A27A-E605-47DD-A7DE-1447912A0F35}" srcOrd="3" destOrd="0" presId="urn:microsoft.com/office/officeart/2005/8/layout/lProcess3"/>
    <dgm:cxn modelId="{74B15512-F566-4D1B-B19E-804C8F9CAF96}" type="presParOf" srcId="{1BF28453-D7B7-4EA1-849E-EC97CEFE1CB0}" destId="{C39988ED-51B0-4C51-8542-DA610C841396}" srcOrd="4" destOrd="0" presId="urn:microsoft.com/office/officeart/2005/8/layout/lProcess3"/>
    <dgm:cxn modelId="{38355A99-4978-4FF1-A584-DAD5BF71E583}" type="presParOf" srcId="{3373A954-6179-45B7-A5E7-28C74EBBAE77}" destId="{2EA84F11-A22F-4531-A1FB-029CF96CF7E5}" srcOrd="1" destOrd="0" presId="urn:microsoft.com/office/officeart/2005/8/layout/lProcess3"/>
    <dgm:cxn modelId="{45517BCE-80F1-4AB6-A52F-D26A982B6CC4}" type="presParOf" srcId="{3373A954-6179-45B7-A5E7-28C74EBBAE77}" destId="{343B7F3A-0951-413B-A5E7-03269D402B50}" srcOrd="2" destOrd="0" presId="urn:microsoft.com/office/officeart/2005/8/layout/lProcess3"/>
    <dgm:cxn modelId="{D2306DAE-3385-4D00-98ED-0F000CD507FD}" type="presParOf" srcId="{343B7F3A-0951-413B-A5E7-03269D402B50}" destId="{009DFD99-E065-46BE-AA9D-2AAA82A5C47E}" srcOrd="0" destOrd="0" presId="urn:microsoft.com/office/officeart/2005/8/layout/lProcess3"/>
    <dgm:cxn modelId="{04FFA83B-955C-4C6B-A5A9-5F19F2CADB0B}" type="presParOf" srcId="{343B7F3A-0951-413B-A5E7-03269D402B50}" destId="{D2E1CA79-D5AF-472B-9A54-049CC74DE069}" srcOrd="1" destOrd="0" presId="urn:microsoft.com/office/officeart/2005/8/layout/lProcess3"/>
    <dgm:cxn modelId="{734DAA21-9AF1-4ED0-80FF-C313750275B5}" type="presParOf" srcId="{343B7F3A-0951-413B-A5E7-03269D402B50}" destId="{EF32BFB4-C1E1-4E79-921A-3A5925EA24E6}" srcOrd="2" destOrd="0" presId="urn:microsoft.com/office/officeart/2005/8/layout/lProcess3"/>
    <dgm:cxn modelId="{5958EBAF-98AF-4E4E-B695-BD3933798773}" type="presParOf" srcId="{343B7F3A-0951-413B-A5E7-03269D402B50}" destId="{2D407B52-ADE2-45A6-BB70-172FCBB1B200}" srcOrd="3" destOrd="0" presId="urn:microsoft.com/office/officeart/2005/8/layout/lProcess3"/>
    <dgm:cxn modelId="{7B941D44-F355-466C-B4F8-00F226150D1F}" type="presParOf" srcId="{343B7F3A-0951-413B-A5E7-03269D402B50}" destId="{8EB5676A-1FBD-435E-964A-EA742B4EFB6C}" srcOrd="4" destOrd="0" presId="urn:microsoft.com/office/officeart/2005/8/layout/lProcess3"/>
    <dgm:cxn modelId="{A76BF637-D47D-49E7-A6D1-F09F48315CC6}" type="presParOf" srcId="{3373A954-6179-45B7-A5E7-28C74EBBAE77}" destId="{CE4D0FB6-0FB4-4CEC-A54B-A5BFB8E80746}" srcOrd="3" destOrd="0" presId="urn:microsoft.com/office/officeart/2005/8/layout/lProcess3"/>
    <dgm:cxn modelId="{22B6B499-A5EE-480B-99BE-DA9E738CEB4C}" type="presParOf" srcId="{3373A954-6179-45B7-A5E7-28C74EBBAE77}" destId="{96995345-D0FC-4143-A0E6-7196033F83B4}" srcOrd="4" destOrd="0" presId="urn:microsoft.com/office/officeart/2005/8/layout/lProcess3"/>
    <dgm:cxn modelId="{57502F5D-7DF9-4828-B674-BCE7BA2A839F}" type="presParOf" srcId="{96995345-D0FC-4143-A0E6-7196033F83B4}" destId="{5957B37F-190B-4CA3-94B9-0FB9507D0B3D}" srcOrd="0" destOrd="0" presId="urn:microsoft.com/office/officeart/2005/8/layout/lProcess3"/>
    <dgm:cxn modelId="{08E67219-FC94-4726-B575-C0C369C3EBBD}" type="presParOf" srcId="{96995345-D0FC-4143-A0E6-7196033F83B4}" destId="{2BC4D5E2-AE85-4AA4-B3F1-7A45D9CA1290}" srcOrd="1" destOrd="0" presId="urn:microsoft.com/office/officeart/2005/8/layout/lProcess3"/>
    <dgm:cxn modelId="{348143AC-8FB8-48D7-A6F5-A8E603A8DBC9}" type="presParOf" srcId="{96995345-D0FC-4143-A0E6-7196033F83B4}" destId="{2F764BCF-7B86-4D94-8108-E198C0139F31}" srcOrd="2" destOrd="0" presId="urn:microsoft.com/office/officeart/2005/8/layout/lProcess3"/>
    <dgm:cxn modelId="{72618C34-EC82-4897-AC1F-E29193C39633}" type="presParOf" srcId="{96995345-D0FC-4143-A0E6-7196033F83B4}" destId="{F33E7B78-3632-4FCC-BC46-E7C61E7DA474}" srcOrd="3" destOrd="0" presId="urn:microsoft.com/office/officeart/2005/8/layout/lProcess3"/>
    <dgm:cxn modelId="{CD43D9F1-C86D-4318-8836-9E9EF8F0CFB8}" type="presParOf" srcId="{96995345-D0FC-4143-A0E6-7196033F83B4}" destId="{B2E12930-1A07-4588-9F95-156451258BDC}" srcOrd="4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EE2702-A111-4EDD-B4A0-D801C306AB00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BF0F26-F67C-4E4D-9AA5-04BAA83647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1800" y="5857892"/>
            <a:ext cx="6172200" cy="1000108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24" y="2000240"/>
            <a:ext cx="7929618" cy="2571768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 algn="ctr"/>
            <a:r>
              <a:rPr lang="pt-BR" sz="5100" b="0" dirty="0" smtClean="0">
                <a:solidFill>
                  <a:schemeClr val="tx1"/>
                </a:solidFill>
                <a:latin typeface="Cooper Black" pitchFamily="18" charset="0"/>
              </a:rPr>
              <a:t>Qualificação da Atenção à Saúde da Criança no PSF São Cristóvão. </a:t>
            </a:r>
          </a:p>
          <a:p>
            <a:pPr algn="ctr"/>
            <a:endParaRPr lang="pt-BR" sz="5100" b="0" dirty="0" smtClean="0">
              <a:latin typeface="Cooper Black" pitchFamily="18" charset="0"/>
            </a:endParaRPr>
          </a:p>
          <a:p>
            <a:pPr algn="ctr"/>
            <a:endParaRPr lang="pt-BR" sz="4000" dirty="0" smtClean="0">
              <a:latin typeface="Cooper Black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86000" y="214290"/>
            <a:ext cx="6643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Universidade Aberta do SUS – UNA SUS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x-none" sz="2000" b="1" smtClean="0">
                <a:latin typeface="Arial" pitchFamily="34" charset="0"/>
                <a:cs typeface="Arial" pitchFamily="34" charset="0"/>
              </a:rPr>
              <a:t>specialização em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x-none" sz="2000" b="1" smtClean="0">
                <a:latin typeface="Arial" pitchFamily="34" charset="0"/>
                <a:cs typeface="Arial" pitchFamily="34" charset="0"/>
              </a:rPr>
              <a:t>aúde da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x-none" sz="2000" b="1" smtClean="0">
                <a:latin typeface="Arial" pitchFamily="34" charset="0"/>
                <a:cs typeface="Arial" pitchFamily="34" charset="0"/>
              </a:rPr>
              <a:t>amília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EaD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1" descr="Descrição: logo1_100_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4290"/>
            <a:ext cx="11080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285984" y="5857892"/>
            <a:ext cx="6715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latin typeface="+mj-lt"/>
                <a:cs typeface="Arial" pitchFamily="34" charset="0"/>
              </a:rPr>
              <a:t>Renata Vidal de Campos</a:t>
            </a:r>
          </a:p>
          <a:p>
            <a:pPr algn="r"/>
            <a:r>
              <a:rPr lang="pt-BR" sz="2400" b="1" dirty="0" smtClean="0">
                <a:latin typeface="+mj-lt"/>
                <a:cs typeface="Arial" pitchFamily="34" charset="0"/>
              </a:rPr>
              <a:t>Orientadora: </a:t>
            </a:r>
            <a:r>
              <a:rPr lang="pt-BR" sz="2400" b="1" dirty="0" err="1" smtClean="0">
                <a:latin typeface="+mj-lt"/>
                <a:cs typeface="Arial" pitchFamily="34" charset="0"/>
              </a:rPr>
              <a:t>Sidneia</a:t>
            </a:r>
            <a:r>
              <a:rPr lang="pt-BR" sz="2400" b="1" dirty="0" smtClean="0">
                <a:latin typeface="+mj-lt"/>
                <a:cs typeface="Arial" pitchFamily="34" charset="0"/>
              </a:rPr>
              <a:t> </a:t>
            </a:r>
            <a:r>
              <a:rPr lang="pt-BR" sz="2400" b="1" dirty="0" err="1" smtClean="0">
                <a:latin typeface="+mj-lt"/>
                <a:cs typeface="Arial" pitchFamily="34" charset="0"/>
              </a:rPr>
              <a:t>Tessmer</a:t>
            </a:r>
            <a:r>
              <a:rPr lang="pt-BR" sz="2400" b="1" dirty="0" smtClean="0">
                <a:latin typeface="+mj-lt"/>
                <a:cs typeface="Arial" pitchFamily="34" charset="0"/>
              </a:rPr>
              <a:t> </a:t>
            </a:r>
            <a:r>
              <a:rPr lang="pt-BR" sz="2400" b="1" dirty="0" err="1" smtClean="0">
                <a:latin typeface="+mj-lt"/>
                <a:cs typeface="Arial" pitchFamily="34" charset="0"/>
              </a:rPr>
              <a:t>Casarin</a:t>
            </a:r>
            <a:r>
              <a:rPr lang="pt-BR" sz="2400" b="1" dirty="0" smtClean="0">
                <a:latin typeface="+mj-lt"/>
                <a:cs typeface="Arial" pitchFamily="34" charset="0"/>
              </a:rPr>
              <a:t> </a:t>
            </a:r>
            <a:endParaRPr lang="pt-BR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 smtClean="0">
                <a:latin typeface="Cooper Black" pitchFamily="18" charset="0"/>
              </a:rPr>
              <a:t>Metas</a:t>
            </a:r>
            <a:endParaRPr lang="pt-BR" sz="6000" b="1" dirty="0"/>
          </a:p>
        </p:txBody>
      </p:sp>
      <p:pic>
        <p:nvPicPr>
          <p:cNvPr id="4" name="Picture 2" descr="C:\Users\Renata\Desktop\meta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674812"/>
            <a:ext cx="622935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pPr algn="ctr"/>
            <a:endParaRPr lang="pt-BR" sz="4000" dirty="0">
              <a:latin typeface="Cooper Black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>
            <a:normAutofit/>
          </a:bodyPr>
          <a:lstStyle/>
          <a:p>
            <a:r>
              <a:rPr lang="pt-BR" b="1" dirty="0" smtClean="0">
                <a:cs typeface="Arial" pitchFamily="34" charset="0"/>
              </a:rPr>
              <a:t>Meta 1</a:t>
            </a:r>
            <a:r>
              <a:rPr lang="pt-BR" dirty="0" smtClean="0">
                <a:cs typeface="Arial" pitchFamily="34" charset="0"/>
              </a:rPr>
              <a:t> -  Ampliar a cobertura da puericultura de crianças entre zero e 24 meses da Unidade Básica de Saúde (UBS)  para 50%.</a:t>
            </a:r>
            <a:r>
              <a:rPr lang="pt-BR" b="1" dirty="0" smtClean="0">
                <a:cs typeface="Arial" pitchFamily="34" charset="0"/>
              </a:rPr>
              <a:t> </a:t>
            </a:r>
            <a:endParaRPr lang="pt-BR" dirty="0" smtClean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Meta 2</a:t>
            </a:r>
            <a:r>
              <a:rPr lang="pt-BR" dirty="0" smtClean="0">
                <a:cs typeface="Arial" pitchFamily="34" charset="0"/>
              </a:rPr>
              <a:t> - Captar 50% das crianças da área que não fazem puericultura nem na UBS nem em outro serviço.</a:t>
            </a:r>
          </a:p>
          <a:p>
            <a:r>
              <a:rPr lang="pt-BR" b="1" dirty="0" smtClean="0">
                <a:cs typeface="Arial" pitchFamily="34" charset="0"/>
              </a:rPr>
              <a:t>Meta 3 </a:t>
            </a:r>
            <a:r>
              <a:rPr lang="pt-BR" dirty="0" smtClean="0">
                <a:cs typeface="Arial" pitchFamily="34" charset="0"/>
              </a:rPr>
              <a:t>- Realizar a primeira consulta nos primeiros 15 dias de vida para 50 % das crianças cadastradas.</a:t>
            </a:r>
          </a:p>
          <a:p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500034" y="285728"/>
            <a:ext cx="7467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Ampliar</a:t>
            </a:r>
            <a:r>
              <a:rPr kumimoji="0" lang="pt-BR" sz="24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a cobertura de puericultura</a:t>
            </a:r>
            <a:r>
              <a:rPr kumimoji="0" lang="pt-BR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.</a:t>
            </a:r>
            <a:endParaRPr kumimoji="0" lang="pt-BR" sz="24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>
                <a:cs typeface="Arial" pitchFamily="34" charset="0"/>
              </a:rPr>
              <a:t>Meta 4</a:t>
            </a:r>
            <a:r>
              <a:rPr lang="pt-BR" dirty="0" smtClean="0">
                <a:cs typeface="Arial" pitchFamily="34" charset="0"/>
              </a:rPr>
              <a:t>: Fazer busca ativa de 100% das crianças faltosas.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Melhorar a adesão ao programa de Puericultu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</a:t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>
                <a:cs typeface="Arial" pitchFamily="34" charset="0"/>
              </a:rPr>
              <a:t>Meta 5</a:t>
            </a:r>
            <a:r>
              <a:rPr lang="pt-BR" dirty="0" smtClean="0">
                <a:cs typeface="Arial" pitchFamily="34" charset="0"/>
              </a:rPr>
              <a:t>: Monitorar crescimento em 100% das crianças acompanhadas.</a:t>
            </a:r>
          </a:p>
          <a:p>
            <a:r>
              <a:rPr lang="pt-BR" b="1" dirty="0" smtClean="0">
                <a:cs typeface="Arial" pitchFamily="34" charset="0"/>
              </a:rPr>
              <a:t>Meta 6</a:t>
            </a:r>
            <a:r>
              <a:rPr lang="pt-BR" dirty="0" smtClean="0">
                <a:cs typeface="Arial" pitchFamily="34" charset="0"/>
              </a:rPr>
              <a:t>: Monitorar o desenvolvimento  em 100% das crianças acompanhadas. </a:t>
            </a:r>
          </a:p>
          <a:p>
            <a:r>
              <a:rPr lang="pt-BR" b="1" dirty="0" smtClean="0">
                <a:cs typeface="Arial" pitchFamily="34" charset="0"/>
              </a:rPr>
              <a:t>Meta 7 </a:t>
            </a:r>
            <a:r>
              <a:rPr lang="pt-BR" dirty="0" smtClean="0">
                <a:cs typeface="Arial" pitchFamily="34" charset="0"/>
              </a:rPr>
              <a:t>- Vacinar 100% das crianças acompanhadas na puericultura de acordo com a idade.</a:t>
            </a:r>
          </a:p>
          <a:p>
            <a:r>
              <a:rPr lang="pt-BR" b="1" dirty="0" smtClean="0">
                <a:cs typeface="Arial" pitchFamily="34" charset="0"/>
              </a:rPr>
              <a:t>Meta 8 </a:t>
            </a:r>
            <a:r>
              <a:rPr lang="pt-BR" dirty="0" smtClean="0">
                <a:cs typeface="Arial" pitchFamily="34" charset="0"/>
              </a:rPr>
              <a:t>- Realizar teste do pezinho em 100% das crianças acompanhadas até 7 dias de vida.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Melhorar a qualidade do atendimento às crianças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>
                <a:cs typeface="Arial" pitchFamily="34" charset="0"/>
              </a:rPr>
              <a:t>Meta 9</a:t>
            </a:r>
            <a:r>
              <a:rPr lang="pt-BR" dirty="0" smtClean="0">
                <a:cs typeface="Arial" pitchFamily="34" charset="0"/>
              </a:rPr>
              <a:t> - Manter registro na ficha espelho de puericultura/vacinação de 100% das crianças acompanhadas.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Melhorar registros das informações sobre as crianças.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8596" y="3357562"/>
            <a:ext cx="75724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Mapear as crianças de risco pertencentes à área de abrangência.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8596" y="500063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cs typeface="Arial" pitchFamily="34" charset="0"/>
              </a:rPr>
              <a:t>Meta 10 </a:t>
            </a:r>
            <a:r>
              <a:rPr lang="pt-BR" sz="2400" dirty="0" smtClean="0">
                <a:cs typeface="Arial" pitchFamily="34" charset="0"/>
              </a:rPr>
              <a:t>– Avaliar 50% das crianças da área de abrangência com relação ao risco para morbidade/mortalidade.</a:t>
            </a:r>
            <a:endParaRPr lang="pt-BR" sz="2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>
                <a:cs typeface="Arial" pitchFamily="34" charset="0"/>
              </a:rPr>
              <a:t>Meta 11 - </a:t>
            </a:r>
            <a:r>
              <a:rPr lang="pt-BR" dirty="0" smtClean="0">
                <a:cs typeface="Arial" pitchFamily="34" charset="0"/>
              </a:rPr>
              <a:t>Dar orientações para prevenir acidentes na infância em 100% das consultas de puericultura.</a:t>
            </a:r>
          </a:p>
          <a:p>
            <a:r>
              <a:rPr lang="pt-BR" b="1" dirty="0" smtClean="0">
                <a:cs typeface="Arial" pitchFamily="34" charset="0"/>
              </a:rPr>
              <a:t>Meta 12 - </a:t>
            </a:r>
            <a:r>
              <a:rPr lang="pt-BR" dirty="0" smtClean="0">
                <a:cs typeface="Arial" pitchFamily="34" charset="0"/>
              </a:rPr>
              <a:t>Orientar sobre higiene oral e cuidados com os dentes na infância.</a:t>
            </a:r>
          </a:p>
          <a:p>
            <a:r>
              <a:rPr lang="pt-BR" b="1" dirty="0" smtClean="0">
                <a:cs typeface="Arial" pitchFamily="34" charset="0"/>
              </a:rPr>
              <a:t>Meta 13 - </a:t>
            </a:r>
            <a:r>
              <a:rPr lang="pt-BR" dirty="0" smtClean="0">
                <a:cs typeface="Arial" pitchFamily="34" charset="0"/>
              </a:rPr>
              <a:t>Orientar sobre a alimentação infantil (aleitamento materno e alimentação complementar) a 100% das crianças acompanhadas.</a:t>
            </a:r>
          </a:p>
          <a:p>
            <a:r>
              <a:rPr lang="pt-BR" b="1" dirty="0" smtClean="0">
                <a:cs typeface="Arial" pitchFamily="34" charset="0"/>
              </a:rPr>
              <a:t>Meta 14 - </a:t>
            </a:r>
            <a:r>
              <a:rPr lang="pt-BR" dirty="0" smtClean="0">
                <a:cs typeface="Arial" pitchFamily="34" charset="0"/>
              </a:rPr>
              <a:t>Promover o aleitamento materno à 100% das crianças acompanhadas.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Realizar atividades de promoção à saúde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 smtClean="0">
                <a:latin typeface="Cooper Black" pitchFamily="18" charset="0"/>
              </a:rPr>
              <a:t>Metodologia</a:t>
            </a:r>
            <a:endParaRPr lang="pt-BR" sz="6000" dirty="0"/>
          </a:p>
        </p:txBody>
      </p:sp>
      <p:pic>
        <p:nvPicPr>
          <p:cNvPr id="4" name="Picture 2" descr="C:\Users\Renata\Desktop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764386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71438"/>
          </a:xfrm>
        </p:spPr>
        <p:txBody>
          <a:bodyPr>
            <a:normAutofit fontScale="90000"/>
          </a:bodyPr>
          <a:lstStyle/>
          <a:p>
            <a:pPr algn="ctr"/>
            <a:endParaRPr lang="pt-BR" sz="4000" b="1" dirty="0">
              <a:latin typeface="Cooper Black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467600" cy="6045348"/>
          </a:xfrm>
        </p:spPr>
        <p:txBody>
          <a:bodyPr/>
          <a:lstStyle/>
          <a:p>
            <a:r>
              <a:rPr lang="pt-BR" dirty="0" smtClean="0">
                <a:latin typeface="+mj-lt"/>
                <a:cs typeface="Arial" pitchFamily="34" charset="0"/>
              </a:rPr>
              <a:t>Intervenção 4 meses:</a:t>
            </a:r>
            <a:r>
              <a:rPr lang="pt-BR" dirty="0" smtClean="0">
                <a:latin typeface="+mj-lt"/>
              </a:rPr>
              <a:t> outubro/2012 a janeiro/2013</a:t>
            </a:r>
            <a:r>
              <a:rPr lang="pt-BR" dirty="0" smtClean="0">
                <a:latin typeface="+mj-lt"/>
                <a:cs typeface="Arial" pitchFamily="34" charset="0"/>
              </a:rPr>
              <a:t>.</a:t>
            </a:r>
          </a:p>
          <a:p>
            <a:endParaRPr lang="pt-BR" dirty="0" smtClean="0">
              <a:latin typeface="+mj-lt"/>
              <a:cs typeface="Arial" pitchFamily="34" charset="0"/>
            </a:endParaRPr>
          </a:p>
          <a:p>
            <a:r>
              <a:rPr lang="pt-BR" dirty="0" smtClean="0">
                <a:latin typeface="+mj-lt"/>
                <a:cs typeface="Arial" pitchFamily="34" charset="0"/>
              </a:rPr>
              <a:t>Manuais utilizados – MS.</a:t>
            </a:r>
          </a:p>
          <a:p>
            <a:endParaRPr lang="pt-BR" dirty="0" smtClean="0">
              <a:latin typeface="+mj-lt"/>
              <a:cs typeface="Arial" pitchFamily="34" charset="0"/>
            </a:endParaRPr>
          </a:p>
          <a:p>
            <a:r>
              <a:rPr lang="pt-BR" dirty="0" smtClean="0">
                <a:latin typeface="+mj-lt"/>
                <a:cs typeface="Arial" pitchFamily="34" charset="0"/>
              </a:rPr>
              <a:t>População alvo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643438" y="2571744"/>
            <a:ext cx="3286148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88 crianças,entre 0 a 2 anos de idade, acompanhadas nas consultas de puericultura.</a:t>
            </a:r>
            <a:endParaRPr lang="pt-BR" sz="2400" dirty="0">
              <a:solidFill>
                <a:schemeClr val="tx1"/>
              </a:solidFill>
            </a:endParaRPr>
          </a:p>
        </p:txBody>
      </p:sp>
      <p:cxnSp>
        <p:nvCxnSpPr>
          <p:cNvPr id="13" name="Conector angulado 12"/>
          <p:cNvCxnSpPr/>
          <p:nvPr/>
        </p:nvCxnSpPr>
        <p:spPr>
          <a:xfrm>
            <a:off x="3143240" y="2500306"/>
            <a:ext cx="1414466" cy="9858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214282" y="0"/>
          <a:ext cx="871543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latin typeface="Cooper Black" pitchFamily="18" charset="0"/>
              </a:rPr>
              <a:t>Resultados e Discussão</a:t>
            </a:r>
            <a:endParaRPr lang="pt-BR" sz="6000" dirty="0"/>
          </a:p>
        </p:txBody>
      </p:sp>
      <p:pic>
        <p:nvPicPr>
          <p:cNvPr id="4" name="Espaço Reservado para Conteúdo 3" descr="resultados_do_imrs__foto1_02460624112011_101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2357430"/>
            <a:ext cx="6929486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 smtClean="0">
                <a:latin typeface="Cooper Black" pitchFamily="18" charset="0"/>
              </a:rPr>
              <a:t>Introdução</a:t>
            </a:r>
            <a:endParaRPr lang="pt-BR" sz="6000" b="1" dirty="0"/>
          </a:p>
        </p:txBody>
      </p:sp>
      <p:pic>
        <p:nvPicPr>
          <p:cNvPr id="4" name="Picture 2" descr="C:\Users\Renata\Desktop\clipbrd3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28654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72560" cy="11430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pt-BR" sz="24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Proporção de crianças entre 0 a 24 meses acompanhadas na UBS no programa de puericultura.</a:t>
            </a:r>
            <a:endParaRPr lang="pt-BR" sz="2400" b="1" cap="none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lnSpcReduction="10000"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Mês1:12,4%    Mês 4:68,2% </a:t>
            </a:r>
            <a:br>
              <a:rPr lang="pt-BR" dirty="0" smtClean="0">
                <a:cs typeface="Arial" pitchFamily="34" charset="0"/>
              </a:rPr>
            </a:b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285720" y="1571612"/>
          <a:ext cx="7929617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572560" cy="1500198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700" cap="none" dirty="0" smtClean="0" bmk="_Toc356917628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7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Proporção de crianças sem acompanhamento, captadas e cadastradas no programa de puericultura. </a:t>
            </a:r>
            <a:r>
              <a:rPr lang="pt-BR" sz="2700" b="1" cap="none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pt-BR" sz="2700" b="1" cap="none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</a:br>
            <a:endParaRPr lang="pt-BR" sz="2700" dirty="0"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lnSpcReduction="10000"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13,3%   Mês 4: 53,3%</a:t>
            </a:r>
            <a:endParaRPr lang="pt-BR" dirty="0"/>
          </a:p>
        </p:txBody>
      </p:sp>
      <p:pic>
        <p:nvPicPr>
          <p:cNvPr id="4" name="Gráfico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792961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29684" cy="1439850"/>
          </a:xfrm>
        </p:spPr>
        <p:txBody>
          <a:bodyPr>
            <a:noAutofit/>
          </a:bodyPr>
          <a:lstStyle/>
          <a:p>
            <a:pPr lvl="0" algn="ctr"/>
            <a:r>
              <a:rPr lang="pt-BR" sz="24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Proporção de crianças com a primeira consulta de puericultura nos primeiros 15 dias de vida. </a:t>
            </a:r>
            <a:r>
              <a:rPr lang="pt-BR" sz="2400" b="1" cap="none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pt-BR" sz="2400" b="1" cap="none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</a:br>
            <a:endParaRPr lang="pt-BR" sz="2400" b="1" dirty="0">
              <a:latin typeface="Cambria" pitchFamily="18" charset="0"/>
            </a:endParaRPr>
          </a:p>
        </p:txBody>
      </p:sp>
      <p:pic>
        <p:nvPicPr>
          <p:cNvPr id="4" name="Gráfico 1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757242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122" cy="1714512"/>
          </a:xfrm>
        </p:spPr>
        <p:txBody>
          <a:bodyPr>
            <a:normAutofit/>
          </a:bodyPr>
          <a:lstStyle/>
          <a:p>
            <a:pPr lvl="0" algn="ctr"/>
            <a:r>
              <a:rPr lang="pt-BR" sz="24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Proporção de crianças com mais de 15 dias em atraso e que foi realizado busca ativa. </a:t>
            </a:r>
            <a:r>
              <a:rPr lang="pt-BR" sz="2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400" b="1" dirty="0"/>
          </a:p>
        </p:txBody>
      </p:sp>
      <p:pic>
        <p:nvPicPr>
          <p:cNvPr id="4" name="Gráfico 5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78674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1511288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sz="2700" cap="none" dirty="0" smtClean="0" bmk="_Toc356917636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sz="2700" cap="none" dirty="0" smtClean="0" bmk="_Toc356917636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27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Proporção de crianças acompanhadas em relação ao crescimento e desenvolvimento. </a:t>
            </a:r>
            <a:r>
              <a:rPr lang="pt-BR" sz="2700" b="1" cap="none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pt-BR" sz="2700" b="1" cap="none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</a:br>
            <a:endParaRPr lang="pt-BR" sz="2700" b="1" dirty="0">
              <a:latin typeface="Cambria" pitchFamily="18" charset="0"/>
            </a:endParaRPr>
          </a:p>
        </p:txBody>
      </p:sp>
      <p:pic>
        <p:nvPicPr>
          <p:cNvPr id="4" name="Gráfico 7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rcRect b="-29"/>
          <a:stretch>
            <a:fillRect/>
          </a:stretch>
        </p:blipFill>
        <p:spPr bwMode="auto">
          <a:xfrm>
            <a:off x="714348" y="1857364"/>
            <a:ext cx="778674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Proporção de crianças com o esquema vacinal em dia, de acordo com a idade</a:t>
            </a:r>
            <a:r>
              <a:rPr lang="pt-BR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pt-BR" sz="2400" b="1" dirty="0">
              <a:latin typeface="Cambria" pitchFamily="18" charset="0"/>
            </a:endParaRPr>
          </a:p>
        </p:txBody>
      </p:sp>
      <p:pic>
        <p:nvPicPr>
          <p:cNvPr id="6" name="Gráfico 7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rcRect b="-29"/>
          <a:stretch>
            <a:fillRect/>
          </a:stretch>
        </p:blipFill>
        <p:spPr bwMode="auto">
          <a:xfrm>
            <a:off x="571472" y="1714488"/>
            <a:ext cx="771530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001056" cy="143985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Proporção de crianças com teste do pezinho nos primeiros 7 dias de vida.</a:t>
            </a:r>
            <a:r>
              <a:rPr lang="pt-BR" sz="2400" b="1" dirty="0" smtClean="0">
                <a:latin typeface="Cambria" pitchFamily="18" charset="0"/>
                <a:cs typeface="Arial" pitchFamily="34" charset="0"/>
              </a:rPr>
              <a:t/>
            </a:r>
            <a:br>
              <a:rPr lang="pt-BR" sz="2400" b="1" dirty="0" smtClean="0">
                <a:latin typeface="Cambria" pitchFamily="18" charset="0"/>
                <a:cs typeface="Arial" pitchFamily="34" charset="0"/>
              </a:rPr>
            </a:br>
            <a:endParaRPr lang="pt-BR" sz="2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Gráfico 7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rcRect b="-29"/>
          <a:stretch>
            <a:fillRect/>
          </a:stretch>
        </p:blipFill>
        <p:spPr bwMode="auto">
          <a:xfrm>
            <a:off x="714348" y="1857364"/>
            <a:ext cx="764386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11430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pt-BR" sz="24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roporção de crianças com registro de peso e altura por idade e vacinação da última consulta na ficha espelho.</a:t>
            </a:r>
            <a:endParaRPr lang="pt-BR" sz="2400" b="1" dirty="0">
              <a:latin typeface="Cambria" pitchFamily="18" charset="0"/>
            </a:endParaRPr>
          </a:p>
        </p:txBody>
      </p:sp>
      <p:pic>
        <p:nvPicPr>
          <p:cNvPr id="6" name="Gráfico 7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rcRect b="-29"/>
          <a:stretch>
            <a:fillRect/>
          </a:stretch>
        </p:blipFill>
        <p:spPr bwMode="auto">
          <a:xfrm>
            <a:off x="714348" y="1643050"/>
            <a:ext cx="742955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29684" cy="1143000"/>
          </a:xfrm>
        </p:spPr>
        <p:txBody>
          <a:bodyPr>
            <a:normAutofit/>
          </a:bodyPr>
          <a:lstStyle/>
          <a:p>
            <a:pPr lvl="0" algn="ctr"/>
            <a:r>
              <a:rPr lang="pt-BR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pt-BR" sz="24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roporção de crianças com avaliação de risco.</a:t>
            </a:r>
            <a:r>
              <a:rPr lang="pt-BR" sz="2400" b="1" dirty="0" smtClean="0">
                <a:latin typeface="Cambria" pitchFamily="18" charset="0"/>
                <a:cs typeface="Arial" pitchFamily="34" charset="0"/>
              </a:rPr>
              <a:t> </a:t>
            </a:r>
            <a:br>
              <a:rPr lang="pt-BR" sz="2400" b="1" dirty="0" smtClean="0">
                <a:latin typeface="Cambria" pitchFamily="18" charset="0"/>
                <a:cs typeface="Arial" pitchFamily="34" charset="0"/>
              </a:rPr>
            </a:br>
            <a:endParaRPr lang="pt-BR" sz="2400" b="1" dirty="0">
              <a:latin typeface="Cambria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6000760" y="5572140"/>
            <a:ext cx="292895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Acompanhamento de 68,2% das crianças da área.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Gráfico 7"/>
          <p:cNvPicPr>
            <a:picLocks noChangeArrowheads="1"/>
          </p:cNvPicPr>
          <p:nvPr/>
        </p:nvPicPr>
        <p:blipFill>
          <a:blip r:embed="rId2"/>
          <a:srcRect b="-29"/>
          <a:stretch>
            <a:fillRect/>
          </a:stretch>
        </p:blipFill>
        <p:spPr bwMode="auto">
          <a:xfrm>
            <a:off x="571472" y="1357298"/>
            <a:ext cx="764386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1430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Cambria" pitchFamily="18" charset="0"/>
                <a:cs typeface="Arial" pitchFamily="34" charset="0"/>
              </a:rPr>
              <a:t>Proporção de  crianças cujos pais foram orientados com relação a prevenção de acidentes, alimentação saudável e saúde bucal </a:t>
            </a:r>
            <a:endParaRPr lang="pt-BR" sz="2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" name="Gráfico 7"/>
          <p:cNvPicPr>
            <a:picLocks noChangeArrowheads="1"/>
          </p:cNvPicPr>
          <p:nvPr/>
        </p:nvPicPr>
        <p:blipFill>
          <a:blip r:embed="rId2"/>
          <a:srcRect b="-29"/>
          <a:stretch>
            <a:fillRect/>
          </a:stretch>
        </p:blipFill>
        <p:spPr bwMode="auto">
          <a:xfrm>
            <a:off x="500034" y="1857364"/>
            <a:ext cx="764386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b="1" u="sng" dirty="0" smtClean="0">
                <a:cs typeface="Arial" pitchFamily="34" charset="0"/>
              </a:rPr>
              <a:t> </a:t>
            </a:r>
            <a:r>
              <a:rPr lang="pt-BR" sz="3200" b="1" u="sng" dirty="0" smtClean="0">
                <a:cs typeface="Arial" pitchFamily="34" charset="0"/>
              </a:rPr>
              <a:t>Importância da ação Programática</a:t>
            </a:r>
            <a:r>
              <a:rPr lang="pt-BR" sz="3200" dirty="0" smtClean="0">
                <a:cs typeface="Arial" pitchFamily="34" charset="0"/>
              </a:rPr>
              <a:t>:</a:t>
            </a:r>
            <a:br>
              <a:rPr lang="pt-BR" sz="3200" dirty="0" smtClean="0"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Estratégia prioritária do governo. </a:t>
            </a:r>
          </a:p>
          <a:p>
            <a:endParaRPr lang="pt-BR" dirty="0" smtClean="0"/>
          </a:p>
          <a:p>
            <a:r>
              <a:rPr lang="pt-BR" dirty="0" smtClean="0"/>
              <a:t>O crescimento e o desenvolvimento infantil sofrem influências de fatores intrínsecos como também dos fatores extrínsecos (BRASIL, 2002). 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http://rodamaterna.files.wordpress.com/2011/02/be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6858016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pt-BR" sz="3200" b="1" u="sng" dirty="0" smtClean="0"/>
              <a:t>Importância da intervenção</a:t>
            </a:r>
            <a:endParaRPr lang="pt-BR" sz="3200" b="1" u="sng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628654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dirty="0" smtClean="0">
                <a:cs typeface="Arial" pitchFamily="34" charset="0"/>
              </a:rPr>
              <a:t>O projeto de intervenção incorporado à rotina do serviço.</a:t>
            </a:r>
          </a:p>
          <a:p>
            <a:endParaRPr lang="pt-BR" dirty="0" smtClean="0"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Mudanças: Ficha espelho.</a:t>
            </a:r>
          </a:p>
          <a:p>
            <a:pPr>
              <a:buNone/>
            </a:pPr>
            <a:endParaRPr lang="pt-BR" dirty="0" smtClean="0"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Dificuldade: Protocolo (aprovação) e não participação direto do médico.</a:t>
            </a:r>
          </a:p>
          <a:p>
            <a:endParaRPr lang="pt-BR" dirty="0" smtClean="0"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Pretendemos divulgar mais o programa de puericultura no município e ampliar a faixa etária de atendimento.</a:t>
            </a:r>
          </a:p>
          <a:p>
            <a:endParaRPr lang="pt-BR" dirty="0"/>
          </a:p>
        </p:txBody>
      </p:sp>
      <p:pic>
        <p:nvPicPr>
          <p:cNvPr id="2051" name="Picture 3" descr="C:\Users\Renata\Desktop\bnr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96250" cy="260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800" dirty="0" smtClean="0"/>
              <a:t>	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                                      	 </a:t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2071678"/>
            <a:ext cx="8501122" cy="44022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dirty="0" smtClean="0">
                <a:cs typeface="Arial" pitchFamily="34" charset="0"/>
              </a:rPr>
              <a:t>Educação a distancia.</a:t>
            </a:r>
          </a:p>
          <a:p>
            <a:endParaRPr lang="pt-BR" dirty="0" smtClean="0"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Trabalhar com a realidade.</a:t>
            </a:r>
          </a:p>
          <a:p>
            <a:endParaRPr lang="pt-BR" dirty="0" smtClean="0"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Espaço de dúvidas clínicas/prática clínica.</a:t>
            </a:r>
          </a:p>
          <a:p>
            <a:endParaRPr lang="pt-BR" dirty="0" smtClean="0"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Passo inicial para novas mudanças que serão necessárias na unidade.</a:t>
            </a:r>
            <a:endParaRPr lang="pt-BR" dirty="0"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cap="all" dirty="0" smtClean="0">
                <a:latin typeface="Cooper Black" pitchFamily="18" charset="0"/>
              </a:rPr>
              <a:t>PROCESSO PESSOAL DE APRENDIZAGEM E NA IMPLEMENTAÇÃO DA INTERVENÇÃO</a:t>
            </a:r>
            <a:endParaRPr lang="pt-BR" sz="3200" cap="all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Renata\Desktop\fotos\bebes (1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tângulo 5"/>
          <p:cNvSpPr/>
          <p:nvPr/>
        </p:nvSpPr>
        <p:spPr>
          <a:xfrm>
            <a:off x="3929058" y="5750004"/>
            <a:ext cx="500066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 smtClean="0">
                <a:ln w="1905"/>
                <a:solidFill>
                  <a:srgbClr val="BE12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Obrigada!</a:t>
            </a:r>
            <a:endParaRPr lang="pt-BR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E12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86808" cy="1143000"/>
          </a:xfrm>
        </p:spPr>
        <p:txBody>
          <a:bodyPr/>
          <a:lstStyle/>
          <a:p>
            <a:pPr algn="ctr"/>
            <a:r>
              <a:rPr lang="pt-BR" sz="3200" b="1" dirty="0" smtClean="0">
                <a:cs typeface="Arial" pitchFamily="34" charset="0"/>
              </a:rPr>
              <a:t>   </a:t>
            </a:r>
            <a:r>
              <a:rPr lang="pt-BR" sz="3200" b="1" u="sng" dirty="0" smtClean="0">
                <a:cs typeface="Arial" pitchFamily="34" charset="0"/>
              </a:rPr>
              <a:t>Município de Leopoldina - MG</a:t>
            </a:r>
            <a:r>
              <a:rPr lang="pt-BR" sz="3200" u="sng" dirty="0" smtClean="0">
                <a:cs typeface="Arial" pitchFamily="34" charset="0"/>
              </a:rPr>
              <a:t/>
            </a:r>
            <a:br>
              <a:rPr lang="pt-BR" sz="3200" u="sng" dirty="0" smtClean="0">
                <a:cs typeface="Arial" pitchFamily="34" charset="0"/>
              </a:rPr>
            </a:br>
            <a:endParaRPr lang="pt-BR" u="sng" dirty="0">
              <a:cs typeface="Arial" pitchFamily="34" charset="0"/>
            </a:endParaRPr>
          </a:p>
        </p:txBody>
      </p:sp>
      <p:pic>
        <p:nvPicPr>
          <p:cNvPr id="4" name="Espaço Reservado para Conteúdo 3" descr="280px-MinasGerais_Municip_Leopoldina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3214710" cy="3643338"/>
          </a:xfrm>
        </p:spPr>
      </p:pic>
      <p:pic>
        <p:nvPicPr>
          <p:cNvPr id="5" name="Espaço Reservado para Conteúdo 3" descr="le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500174"/>
            <a:ext cx="4786346" cy="364333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214810" y="5429264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+mj-lt"/>
                <a:cs typeface="Arial" pitchFamily="34" charset="0"/>
              </a:rPr>
              <a:t>População: 51.136 habitantes</a:t>
            </a:r>
            <a:endParaRPr lang="pt-BR" sz="24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cs typeface="Arial" pitchFamily="34" charset="0"/>
              </a:rPr>
              <a:t>Sistema de Saúde de Leopoldina</a:t>
            </a:r>
            <a:endParaRPr lang="pt-BR" sz="2800" dirty="0">
              <a:cs typeface="Arial" pitchFamily="34" charset="0"/>
            </a:endParaRPr>
          </a:p>
        </p:txBody>
      </p:sp>
      <p:graphicFrame>
        <p:nvGraphicFramePr>
          <p:cNvPr id="24" name="Diagrama 23"/>
          <p:cNvGraphicFramePr/>
          <p:nvPr/>
        </p:nvGraphicFramePr>
        <p:xfrm>
          <a:off x="357158" y="1214422"/>
          <a:ext cx="857256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4" name="Picture 2" descr="C:\Users\Renata\Desktop\DSC002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6446" cy="3786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Espaço Reservado para Conteúdo 3" descr="DSC00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0504"/>
            <a:ext cx="5786446" cy="2857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5857884" y="0"/>
            <a:ext cx="2857520" cy="3786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cs typeface="Arial" pitchFamily="34" charset="0"/>
              </a:rPr>
              <a:t>PSF São Cristóvão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cs typeface="Arial" pitchFamily="34" charset="0"/>
              </a:rPr>
              <a:t>Área urbana 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cs typeface="Arial" pitchFamily="34" charset="0"/>
              </a:rPr>
              <a:t>Estrutura modelo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cs typeface="Arial" pitchFamily="34" charset="0"/>
              </a:rPr>
              <a:t>População geral: 4500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cs typeface="Arial" pitchFamily="34" charset="0"/>
              </a:rPr>
              <a:t>Crianças de 0 a 2 anos: 129</a:t>
            </a:r>
          </a:p>
        </p:txBody>
      </p:sp>
      <p:sp>
        <p:nvSpPr>
          <p:cNvPr id="7" name="Retângulo 6"/>
          <p:cNvSpPr/>
          <p:nvPr/>
        </p:nvSpPr>
        <p:spPr>
          <a:xfrm>
            <a:off x="6286512" y="4714884"/>
            <a:ext cx="2286016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14 profissionais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u="sng" dirty="0" smtClean="0">
                <a:cs typeface="Arial" pitchFamily="34" charset="0"/>
              </a:rPr>
              <a:t>Situação da ação programática antes do projeto de intervenção.</a:t>
            </a:r>
            <a:endParaRPr lang="pt-BR" sz="3200" b="1" u="sng" dirty="0"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pt-BR" dirty="0" smtClean="0">
                <a:cs typeface="Arial" pitchFamily="34" charset="0"/>
              </a:rPr>
              <a:t>Programa recentemente </a:t>
            </a:r>
            <a:r>
              <a:rPr lang="pt-BR" dirty="0">
                <a:cs typeface="Arial" pitchFamily="34" charset="0"/>
              </a:rPr>
              <a:t>na </a:t>
            </a:r>
            <a:r>
              <a:rPr lang="pt-BR" dirty="0" smtClean="0">
                <a:cs typeface="Arial" pitchFamily="34" charset="0"/>
              </a:rPr>
              <a:t>unidade.</a:t>
            </a:r>
          </a:p>
          <a:p>
            <a:endParaRPr lang="pt-BR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Cobertura - </a:t>
            </a:r>
            <a:r>
              <a:rPr lang="pt-BR" b="1" dirty="0" smtClean="0">
                <a:cs typeface="Arial" pitchFamily="34" charset="0"/>
              </a:rPr>
              <a:t>29,6%</a:t>
            </a:r>
          </a:p>
          <a:p>
            <a:endParaRPr lang="pt-BR" dirty="0" smtClean="0"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Protocolo  e Ficha espelho.</a:t>
            </a:r>
          </a:p>
          <a:p>
            <a:endParaRPr lang="pt-BR" dirty="0" smtClean="0"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Monitoramento das ações.</a:t>
            </a:r>
          </a:p>
          <a:p>
            <a:endParaRPr lang="pt-BR" dirty="0" smtClean="0"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Crianças em situação de risco e faltosa.</a:t>
            </a:r>
          </a:p>
          <a:p>
            <a:endParaRPr lang="pt-BR" dirty="0" smtClean="0">
              <a:cs typeface="Arial" pitchFamily="34" charset="0"/>
            </a:endParaRPr>
          </a:p>
          <a:p>
            <a:r>
              <a:rPr lang="pt-BR" dirty="0" smtClean="0">
                <a:cs typeface="Arial" pitchFamily="34" charset="0"/>
              </a:rPr>
              <a:t>Desconhecimento da população.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 smtClean="0">
                <a:latin typeface="Cooper Black" pitchFamily="18" charset="0"/>
              </a:rPr>
              <a:t>Objetivos</a:t>
            </a:r>
            <a:endParaRPr lang="pt-BR" sz="6000" b="1" dirty="0"/>
          </a:p>
        </p:txBody>
      </p:sp>
      <p:pic>
        <p:nvPicPr>
          <p:cNvPr id="4" name="Espaço Reservado para Conteúdo 3" descr="ferramentas-para-alcancar-seus-objetivos-noticia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928802"/>
            <a:ext cx="6572296" cy="378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7467600" cy="411652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pt-BR" sz="2700" dirty="0" smtClean="0">
                <a:cs typeface="Arial" pitchFamily="34" charset="0"/>
              </a:rPr>
              <a:t>1. Ampliar a cobertura de Puericultura.</a:t>
            </a:r>
          </a:p>
          <a:p>
            <a:pPr lvl="0"/>
            <a:r>
              <a:rPr lang="pt-BR" sz="2700" dirty="0" smtClean="0">
                <a:cs typeface="Arial" pitchFamily="34" charset="0"/>
              </a:rPr>
              <a:t>2. Melhorar a adesão ao programa.</a:t>
            </a:r>
          </a:p>
          <a:p>
            <a:pPr lvl="0"/>
            <a:r>
              <a:rPr lang="pt-BR" sz="2700" dirty="0" smtClean="0">
                <a:cs typeface="Arial" pitchFamily="34" charset="0"/>
              </a:rPr>
              <a:t>3. Melhorar a qualidade do atendimento.</a:t>
            </a:r>
          </a:p>
          <a:p>
            <a:pPr lvl="0"/>
            <a:r>
              <a:rPr lang="pt-BR" sz="2700" dirty="0" smtClean="0">
                <a:cs typeface="Arial" pitchFamily="34" charset="0"/>
              </a:rPr>
              <a:t>4. Melhorar registros das informações.</a:t>
            </a:r>
          </a:p>
          <a:p>
            <a:pPr lvl="0"/>
            <a:r>
              <a:rPr lang="pt-BR" sz="2700" dirty="0" smtClean="0">
                <a:cs typeface="Arial" pitchFamily="34" charset="0"/>
              </a:rPr>
              <a:t>5. Mapear as crianças de risco pertencentes à área de abrangência.</a:t>
            </a:r>
          </a:p>
          <a:p>
            <a:pPr lvl="0"/>
            <a:r>
              <a:rPr lang="pt-BR" sz="2700" dirty="0" smtClean="0">
                <a:cs typeface="Arial" pitchFamily="34" charset="0"/>
              </a:rPr>
              <a:t>6. Realizar atividades de promoção à saúde.</a:t>
            </a:r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0063" y="500042"/>
            <a:ext cx="739616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BR" sz="27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Qualificar a atenção à Saúde da Criança na Unidade de Saúde PSFIII São Cristóvã</a:t>
            </a:r>
            <a:r>
              <a:rPr lang="pt-BR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o.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2514</TotalTime>
  <Words>858</Words>
  <Application>Microsoft Office PowerPoint</Application>
  <PresentationFormat>Apresentação na tela (4:3)</PresentationFormat>
  <Paragraphs>158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Balcão Envidraçado</vt:lpstr>
      <vt:lpstr> </vt:lpstr>
      <vt:lpstr>Introdução</vt:lpstr>
      <vt:lpstr> Importância da ação Programática: </vt:lpstr>
      <vt:lpstr>   Município de Leopoldina - MG </vt:lpstr>
      <vt:lpstr>Sistema de Saúde de Leopoldina</vt:lpstr>
      <vt:lpstr>Slide 6</vt:lpstr>
      <vt:lpstr>Situação da ação programática antes do projeto de intervenção.</vt:lpstr>
      <vt:lpstr>Objetivos</vt:lpstr>
      <vt:lpstr>Qualificar a atenção à Saúde da Criança na Unidade de Saúde PSFIII São Cristóvão.  </vt:lpstr>
      <vt:lpstr>Metas</vt:lpstr>
      <vt:lpstr>Slide 11</vt:lpstr>
      <vt:lpstr>Melhorar a adesão ao programa de Puericultura </vt:lpstr>
      <vt:lpstr>Melhorar a qualidade do atendimento às crianças.  </vt:lpstr>
      <vt:lpstr>Melhorar registros das informações sobre as crianças.</vt:lpstr>
      <vt:lpstr>Realizar atividades de promoção à saúde</vt:lpstr>
      <vt:lpstr>Metodologia</vt:lpstr>
      <vt:lpstr>Slide 17</vt:lpstr>
      <vt:lpstr>Slide 18</vt:lpstr>
      <vt:lpstr>Resultados e Discussão</vt:lpstr>
      <vt:lpstr>Proporção de crianças entre 0 a 24 meses acompanhadas na UBS no programa de puericultura.</vt:lpstr>
      <vt:lpstr>       Proporção de crianças sem acompanhamento, captadas e cadastradas no programa de puericultura.  </vt:lpstr>
      <vt:lpstr>Proporção de crianças com a primeira consulta de puericultura nos primeiros 15 dias de vida.  </vt:lpstr>
      <vt:lpstr>Proporção de crianças com mais de 15 dias em atraso e que foi realizado busca ativa.  </vt:lpstr>
      <vt:lpstr> Proporção de crianças acompanhadas em relação ao crescimento e desenvolvimento.  </vt:lpstr>
      <vt:lpstr>Proporção de crianças com o esquema vacinal em dia, de acordo com a idade.</vt:lpstr>
      <vt:lpstr>Proporção de crianças com teste do pezinho nos primeiros 7 dias de vida. </vt:lpstr>
      <vt:lpstr>Proporção de crianças com registro de peso e altura por idade e vacinação da última consulta na ficha espelho.</vt:lpstr>
      <vt:lpstr>Proporção de crianças com avaliação de risco.  </vt:lpstr>
      <vt:lpstr>Proporção de  crianças cujos pais foram orientados com relação a prevenção de acidentes, alimentação saudável e saúde bucal </vt:lpstr>
      <vt:lpstr>Importância da intervenção</vt:lpstr>
      <vt:lpstr>Slide 31</vt:lpstr>
      <vt:lpstr>                                              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à Saúde da Criança no PSF São Cristóvão, Leopoldina – MG: projeto de intervenção</dc:title>
  <dc:creator>Renata</dc:creator>
  <cp:lastModifiedBy>Renata</cp:lastModifiedBy>
  <cp:revision>288</cp:revision>
  <dcterms:created xsi:type="dcterms:W3CDTF">2013-05-07T22:11:35Z</dcterms:created>
  <dcterms:modified xsi:type="dcterms:W3CDTF">2013-06-10T21:16:25Z</dcterms:modified>
</cp:coreProperties>
</file>