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9" r:id="rId9"/>
    <p:sldId id="272" r:id="rId10"/>
    <p:sldId id="273" r:id="rId11"/>
    <p:sldId id="274" r:id="rId12"/>
    <p:sldId id="277" r:id="rId13"/>
    <p:sldId id="278" r:id="rId14"/>
    <p:sldId id="280" r:id="rId15"/>
    <p:sldId id="295" r:id="rId16"/>
    <p:sldId id="297" r:id="rId17"/>
    <p:sldId id="299" r:id="rId18"/>
    <p:sldId id="300" r:id="rId19"/>
    <p:sldId id="305" r:id="rId20"/>
    <p:sldId id="307" r:id="rId21"/>
    <p:sldId id="308" r:id="rId22"/>
    <p:sldId id="30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AppData\Local\Temp\rev%20Tomasi%20Planilha%20final%20Rena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AppData\Local\Temp\rev%20Tomasi%20Planilha%20final%20Renat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AppData\Local\Temp\rev%20Tomasi%20Planilha%20final%20Rena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AppData\Local\Temp\rev%20Tomasi%20Planilha%20final%20Rena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2466410472263"/>
          <c:y val="0.11052901720618256"/>
          <c:w val="0.85377456811819186"/>
          <c:h val="0.7473117526975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Planilha final Renato.xls]Indicadores'!$C$4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'[rev Tomasi Planilha final Renato.xls]Indicadores'!$D$3:$F$3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Planilha final Renato.xls]Indicadores'!$D$4:$F$4</c:f>
              <c:numCache>
                <c:formatCode>0.0%</c:formatCode>
                <c:ptCount val="3"/>
                <c:pt idx="0">
                  <c:v>0.2</c:v>
                </c:pt>
                <c:pt idx="1">
                  <c:v>0.5461538461538461</c:v>
                </c:pt>
                <c:pt idx="2">
                  <c:v>0.89230769230769236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98752"/>
        <c:axId val="91365376"/>
      </c:barChart>
      <c:catAx>
        <c:axId val="914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65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365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98752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8315738681708"/>
          <c:y val="9.1408824020210916E-2"/>
          <c:w val="0.85141607483609738"/>
          <c:h val="0.76643239949860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Planilha final Renato.xls]Indicadores'!$C$9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'[rev Tomasi Planilha final Renato.xls]Indicadores'!$D$8:$F$8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Planilha final Renato.xls]Indicadores'!$D$9:$F$9</c:f>
              <c:numCache>
                <c:formatCode>0.0%</c:formatCode>
                <c:ptCount val="3"/>
                <c:pt idx="0">
                  <c:v>0.80769230769230771</c:v>
                </c:pt>
                <c:pt idx="1">
                  <c:v>0.81690140845070425</c:v>
                </c:pt>
                <c:pt idx="2">
                  <c:v>0.85344827586206895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19776"/>
        <c:axId val="91421312"/>
      </c:barChart>
      <c:catAx>
        <c:axId val="914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213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1421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1977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8315738681708"/>
          <c:y val="0.11677854427488597"/>
          <c:w val="0.85141607483609738"/>
          <c:h val="0.74106256629425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Planilha final Renato.xls]Indicadores'!$C$62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'[rev Tomasi Planilha final Renato.xls]Indicadores'!$D$61:$F$61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Planilha final Renato.xls]Indicadores'!$D$62:$F$62</c:f>
              <c:numCache>
                <c:formatCode>0.0%</c:formatCode>
                <c:ptCount val="3"/>
                <c:pt idx="0">
                  <c:v>0.63157894736842102</c:v>
                </c:pt>
                <c:pt idx="1">
                  <c:v>0.68518518518518523</c:v>
                </c:pt>
                <c:pt idx="2">
                  <c:v>0.77173913043478259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93312"/>
        <c:axId val="92494848"/>
      </c:barChart>
      <c:catAx>
        <c:axId val="924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94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24948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493312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8341232227488"/>
          <c:y val="0.13858734387727398"/>
          <c:w val="0.85071090047393361"/>
          <c:h val="0.70380464295411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Planilha final Renato.xls]Indicadores'!$C$95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'[rev Tomasi Planilha final Renato.xls]Indicadores'!$D$94:$F$94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Planilha final Renato.xls]Indicadores'!$D$95:$F$95</c:f>
              <c:numCache>
                <c:formatCode>0.0%</c:formatCode>
                <c:ptCount val="3"/>
                <c:pt idx="0">
                  <c:v>0.88461538461538458</c:v>
                </c:pt>
                <c:pt idx="1">
                  <c:v>0.90140845070422537</c:v>
                </c:pt>
                <c:pt idx="2">
                  <c:v>0.93965517241379315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28000"/>
        <c:axId val="92812416"/>
      </c:barChart>
      <c:catAx>
        <c:axId val="9252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8124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281241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528000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5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3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3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4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 (EaD)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Turma 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96944" cy="2423120"/>
          </a:xfrm>
        </p:spPr>
        <p:txBody>
          <a:bodyPr>
            <a:normAutofit fontScale="62500" lnSpcReduction="20000"/>
          </a:bodyPr>
          <a:lstStyle/>
          <a:p>
            <a:r>
              <a:rPr lang="pt-BR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atenção à saúde da criança de 0-72 meses na UBS/ESF Jardim Floresta, Boa Vista/RR</a:t>
            </a:r>
          </a:p>
          <a:p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sz="3800" b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Renato Ribeiro Silva</a:t>
            </a:r>
            <a:endParaRPr lang="pt-BR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</a:t>
            </a:r>
            <a:r>
              <a:rPr lang="pt-BR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Luciana Valadão Alves </a:t>
            </a:r>
            <a:r>
              <a:rPr lang="pt-BR" sz="3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Kebian</a:t>
            </a:r>
            <a:endParaRPr lang="pt-BR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</a:t>
            </a:r>
            <a:r>
              <a:rPr lang="pt-BR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Vista, 2015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81" y="2383154"/>
            <a:ext cx="1038225" cy="104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81" y="2468879"/>
            <a:ext cx="101663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12968" cy="3816424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2.2: Monitorar o crescimento em 100% das 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2.4: Monitorar 100% das crianças com excesso de peso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2.5: Monitorar o desenvolvimento em 100% das 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2.6: Vacinar 100% das crianças de acordo com a idade.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2.7: Realizar suplementação de ferro em 100% das crianças de 6 a 24 meses.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2.8: Realizar triagem auditiva em 100% das crianças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2.9: Realizar teste do pezinho em 100% das crianças até 7 dias de vida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2.10: Realizar avaliação da necessidade de atendimento odontológico em 100% das crianças de 6 a 72 meses.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91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08312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2.11: Realizar primeira consulta odontológica para 100% das crianças de 6 a 72 meses de idade moradoras da área de abrangência, cadastradas na unidade de saúde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29586010"/>
              </p:ext>
            </p:extLst>
          </p:nvPr>
        </p:nvGraphicFramePr>
        <p:xfrm>
          <a:off x="1331640" y="2636912"/>
          <a:ext cx="6552728" cy="387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70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3: Melhorar a adesão ao Programa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3.1: Fazer busca ativa de 100% das crianças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faltosas.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4: Melhorar o registro das informações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4.1: Manter registro na ficha espelho de saúde da criança e vacinação de 100% das crianças que consultam no serviço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Objetivo 5: Mapear as crianças de risco </a:t>
            </a: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5.1: Realizar avaliação de risco em 100% das crianças cadastradas no programa.</a:t>
            </a:r>
          </a:p>
          <a:p>
            <a:pPr marL="0" indent="0" algn="just">
              <a:buNone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Objetivo 6: Promover a saúde das crianças.</a:t>
            </a:r>
          </a:p>
          <a:p>
            <a:pPr marL="0" indent="0" algn="just">
              <a:buNone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Meta 6.1: Dar orientações para prevenir acidentes na infância em 100% das consultas de saúde da criança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35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6.2: Colocar 100% das crianças para mamar durante a primeira consulta.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22254904"/>
              </p:ext>
            </p:extLst>
          </p:nvPr>
        </p:nvGraphicFramePr>
        <p:xfrm>
          <a:off x="971600" y="1556792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6.3: Fornecer orientações nutricionais de acordo com a faixa etária para 100% das crianças cadastradas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6.4: Fornecer orientações sobre higiene bucal, etiologia e prevenção de cárie para 100% das crianças cadastradas de acordo com a faixa etária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3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61648" cy="85010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 intervenção exigiu que a equipe se capacitasse para seguir as recomendações do protocolo do Ministério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ropiciou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ampliação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cobertura e melhoria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registros.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dos indicadores apesar de alguns não terem atingido 100% no período.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importância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se criar um serviço odontológico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próprio.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União 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 trabalho integrado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equipe.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participação social nas ações de saúde se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intensificou.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mpliar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trabalho para os outros usuários.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76672"/>
            <a:ext cx="85689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intervenção: importância de cada profissional ao serviço, não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concentrarem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atividades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médico.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ever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atribuições, atenção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um maior número de crianças e também melhorar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qualidade.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Para incorporar a intervenção à rotina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serviço: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ampliar o trabalho de conscientização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comunidade, cronograma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encontro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grupos, intensificar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educação 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As expectativas iniciais em relação ao curso foram superadas, pois no início achava que por ser um curso à distância não iria aprender de maneira adequada, mas logo percebi que as tarefas estimulavam o estudo dos assuntos, com a produção de textos, a resolução de casos clínicos e os fóruns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62068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curso possibilitou uma atuação mais efetiva como médico em relação à atenção básica, com mais engajamento público, estimulando a participação social, entendendo que é possível realizar mudanças e melhorar a qualidade do serviço, sendo necessário haver sempre atualizações e capacitações de toda a equipe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7920880" cy="473008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aprendizagem adquirida durante o curso de especialização em Saúde da Família foi muito boa, tendo em vista a metodologia usada que abordou os principais temas vistos na prática clínica, através de casos clínicos, fóruns, estudos de práticas clínicas e o próprio TCC, que nos propiciou ver a realidade e como intervir em uma UBS para modificar os indicadores de um determinado grupo de usuários.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726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Segundo o Ministério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Saúde, a taxa de mortalidade infantil diminuiu nas últimas décadas no Brasil.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Porém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a meta de garantir a toda criança o direito à vida e à saúde ainda não foi alcançada, pois persistem desigualdades regionais e sociais inaceitáveis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Um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número considerável de mortes por causas evitáveis por ações dos serviços de saúde faz parte da realidade social e sanitária do país (BRASIL, 2012a).</a:t>
            </a:r>
          </a:p>
          <a:p>
            <a:pPr algn="just">
              <a:buFont typeface="Wingdings" pitchFamily="2" charset="2"/>
              <a:buChar char="§"/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Obrigado !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9"/>
            <a:ext cx="83529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Boa Vista é a única capital brasileira totalmente situada no hemisfério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Norte.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raçado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arquitetônico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projetado em forma de leque, inspirado em Paris.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309.050 habitantes</a:t>
            </a:r>
          </a:p>
          <a:p>
            <a:pPr indent="457200" algn="just">
              <a:buFont typeface="Wingdings" pitchFamily="2" charset="2"/>
              <a:buChar char="§"/>
            </a:pPr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endParaRPr lang="pt-BR" sz="2400" dirty="0" smtClean="0"/>
          </a:p>
          <a:p>
            <a:pPr indent="457200" algn="just">
              <a:buFont typeface="Wingdings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32 UBS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Wingdings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55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equipes da ESF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63145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47667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urbana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Bairro Jardim Floresta.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dos bairros                                           Jardim Floresta e Aeroporto.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equipe de saúde.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700 habitantes.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Antes da Intervenção: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72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meses, cobertura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70%.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Registros incompletos.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Acompanhamento 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peso,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crescimento, desenvolvimento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exames, vacinação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suplementação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ferro) insatisfatório.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onsulta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precoce até sete dias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vida insatisfatório.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Acompanhamento 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saúde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bucal,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indicador de menor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qualidade.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Pictures\20150812_102015-2_resize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smtClean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Qualificar a atenção à saúde da criança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0-72</a:t>
            </a: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meses na UBS/ESF Jardim Floresta, Boa Vista/RR.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avaliação: cadastros, fichas-espelho, prontuários, revisão semanal, reuniões, sistema de alerta.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serviço: cadastramento, acolhimento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busca ativa, visitas domiciliares,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palestras, consultas, suporte material da gestão.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público: grupos, educação em saúde, palestras, participação da comunidade, gestão social.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clínica: capacitações, reuniões, palestras, aulas práticas, treinamento.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52724"/>
          </a:xfrm>
        </p:spPr>
        <p:txBody>
          <a:bodyPr>
            <a:normAutofit fontScale="92500" lnSpcReduction="10000"/>
          </a:bodyPr>
          <a:lstStyle/>
          <a:p>
            <a:pPr marL="285750" indent="-285750" algn="just"/>
            <a:r>
              <a:rPr lang="pt-BR" sz="2600" b="1" dirty="0">
                <a:latin typeface="Arial" pitchFamily="34" charset="0"/>
                <a:cs typeface="Arial" pitchFamily="34" charset="0"/>
              </a:rPr>
              <a:t>Protocolo de Saúde da Criança do Ministério da Saúde do ano de 2012 (BRASIL, 2012a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/>
            <a:r>
              <a:rPr lang="pt-BR" sz="2600" b="1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icha-espelho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de Saúde da Criança disponibilizada pelo curso de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especialização</a:t>
            </a:r>
          </a:p>
          <a:p>
            <a:pPr marL="285750" indent="-285750" algn="just"/>
            <a:r>
              <a:rPr lang="pt-BR" sz="2600" b="1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anual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impresso,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computador, </a:t>
            </a:r>
            <a:r>
              <a:rPr lang="pt-BR" sz="2600" b="1" dirty="0" err="1" smtClean="0">
                <a:latin typeface="Arial" pitchFamily="34" charset="0"/>
                <a:cs typeface="Arial" pitchFamily="34" charset="0"/>
              </a:rPr>
              <a:t>datashow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, termômetro, balança,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livro de agendamento, caneta, lápis e borracha. </a:t>
            </a: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de cadastrar todas as crianças 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atendimento clínico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semanal.</a:t>
            </a:r>
          </a:p>
          <a:p>
            <a:pPr marL="285750" indent="-285750" algn="just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de monitorar periodicamente a cobertura e a qualidade do programa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feita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pela enfermeira e médico,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quinzenalmente</a:t>
            </a:r>
          </a:p>
          <a:p>
            <a:pPr marL="285750" indent="-285750" algn="just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Controle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de estoque das vacinas e sulfato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ferroso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realizado pelo diretor da unidade,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semanalmente.</a:t>
            </a:r>
          </a:p>
          <a:p>
            <a:pPr marL="285750" indent="-285750" algn="just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em relação ao serviço odontológico na unidade mais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próxima, todos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equipe.</a:t>
            </a:r>
          </a:p>
          <a:p>
            <a:pPr mar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pt-BR" sz="2800" dirty="0" smtClean="0"/>
          </a:p>
          <a:p>
            <a:pPr marL="285750" indent="-285750" algn="just"/>
            <a:endParaRPr lang="pt-B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24936" cy="2376264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Objetivo 1: Ampliar a cobertura.</a:t>
            </a:r>
            <a:b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Meta: Ampliar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cobertura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para pelo menos 90% das crianças entre zero e 72 meses pertencentes à área de abrangência 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7704" y="260648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32725"/>
              </p:ext>
            </p:extLst>
          </p:nvPr>
        </p:nvGraphicFramePr>
        <p:xfrm>
          <a:off x="1187624" y="3140968"/>
          <a:ext cx="6491064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7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Objetivo 2: Melhorar a qualidade do atendimento à criança</a:t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2.1: Realizar a primeira consulta na primeira semana de vida para 100% das crianças cadastradas.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53219"/>
              </p:ext>
            </p:extLst>
          </p:nvPr>
        </p:nvGraphicFramePr>
        <p:xfrm>
          <a:off x="1043608" y="2132856"/>
          <a:ext cx="6840760" cy="38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971</Words>
  <Application>Microsoft Office PowerPoint</Application>
  <PresentationFormat>Apresentação na tela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Universidade Aberta do SUS - UNASUS Universidade Federal de Pelotas Especialização em Saúde da Família Modalidade a Distância (EaD) Turma 7 </vt:lpstr>
      <vt:lpstr>Introdução</vt:lpstr>
      <vt:lpstr>Apresentação do PowerPoint</vt:lpstr>
      <vt:lpstr>Apresentação do PowerPoint</vt:lpstr>
      <vt:lpstr>Objetivo Geral</vt:lpstr>
      <vt:lpstr>Metodologia</vt:lpstr>
      <vt:lpstr>Apresentação do PowerPoint</vt:lpstr>
      <vt:lpstr> Objetivo 1: Ampliar a cobertura.  Meta: Ampliar a cobertura  para pelo menos 90% das crianças entre zero e 72 meses pertencentes à área de abrangência .  </vt:lpstr>
      <vt:lpstr>  Objetivo 2: Melhorar a qualidade do atendimento à criança Meta 2.1: Realizar a primeira consulta na primeira semana de vida para 100% das crianças cadastradas.</vt:lpstr>
      <vt:lpstr>Meta 2.2: Monitorar o crescimento em 100% das crianças. Meta 2.4: Monitorar 100% das crianças com excesso de peso. Meta 2.5: Monitorar o desenvolvimento em 100% das crianças. Meta 2.6: Vacinar 100% das crianças de acordo com a idade. Meta 2.7: Realizar suplementação de ferro em 100% das crianças de 6 a 24 meses. Meta 2.8: Realizar triagem auditiva em 100% das crianças. Meta 2.9: Realizar teste do pezinho em 100% das crianças até 7 dias de vida. Meta 2.10: Realizar avaliação da necessidade de atendimento odontológico em 100% das crianças de 6 a 72 meses.     </vt:lpstr>
      <vt:lpstr>Meta 2.11: Realizar primeira consulta odontológica para 100% das crianças de 6 a 72 meses de idade moradoras da área de abrangência, cadastradas na unidade de saúde.   </vt:lpstr>
      <vt:lpstr>  </vt:lpstr>
      <vt:lpstr>Apresentação do PowerPoint</vt:lpstr>
      <vt:lpstr>Apresentação do PowerPoint</vt:lpstr>
      <vt:lpstr>Discussão</vt:lpstr>
      <vt:lpstr>Apresentação do PowerPoint</vt:lpstr>
      <vt:lpstr>Reﬂexão crítica sobre o processo pessoal de aprendizagem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(EaD) Turma 5.</dc:title>
  <dc:creator>Yakniel Romero Tamayo</dc:creator>
  <cp:lastModifiedBy>Home</cp:lastModifiedBy>
  <cp:revision>100</cp:revision>
  <dcterms:created xsi:type="dcterms:W3CDTF">2015-03-15T13:41:36Z</dcterms:created>
  <dcterms:modified xsi:type="dcterms:W3CDTF">2015-09-21T14:32:55Z</dcterms:modified>
</cp:coreProperties>
</file>