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3" r:id="rId11"/>
    <p:sldId id="266" r:id="rId12"/>
    <p:sldId id="268" r:id="rId13"/>
    <p:sldId id="269" r:id="rId14"/>
    <p:sldId id="270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B919B-AD40-457D-B2F7-B36A8A9DEFDE}" type="datetimeFigureOut">
              <a:rPr lang="pt-BR" smtClean="0"/>
              <a:t>07/10/2012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1775-FE29-4834-B088-9D194367B4F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C05953-49C3-464B-A594-B4CC97F0A517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B44FAC-5D50-45E8-BF94-F509C8C4B5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PROMOVENDO QUALIDADE NA ATENÇÃO À SAÚDE DO </a:t>
            </a:r>
            <a:r>
              <a:rPr lang="pt-BR" dirty="0" smtClean="0"/>
              <a:t>IDOSO, PESQUISA-INTERVENÇÃO.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pt-BR" sz="2400" dirty="0" smtClean="0"/>
          </a:p>
          <a:p>
            <a:pPr algn="r"/>
            <a:endParaRPr lang="pt-BR" sz="2400" dirty="0"/>
          </a:p>
          <a:p>
            <a:pPr algn="r"/>
            <a:endParaRPr lang="pt-BR" sz="2400" dirty="0" smtClean="0"/>
          </a:p>
          <a:p>
            <a:pPr algn="r"/>
            <a:r>
              <a:rPr lang="pt-BR" sz="2400" dirty="0" smtClean="0"/>
              <a:t>SANDRINE GONÇALES PEREIRA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 NA ATENÇÃO À SAÚDE DO IDOSO (HUMANIZAÇÃO NO ATENDIMENTO);</a:t>
            </a:r>
          </a:p>
          <a:p>
            <a:r>
              <a:rPr lang="pt-BR" dirty="0" smtClean="0"/>
              <a:t>CRIAÇÃO DE GRUPO DE IDOSOS (ESPAÇO DE CONVIVÊNCIA);</a:t>
            </a:r>
          </a:p>
          <a:p>
            <a:r>
              <a:rPr lang="pt-BR" dirty="0" smtClean="0"/>
              <a:t>MELHORA NO SISTEMA DE REGISTROS DA UBS (CONSCIENTIZAÇÃO DA IMPORTÂNCIA);</a:t>
            </a:r>
          </a:p>
          <a:p>
            <a:r>
              <a:rPr lang="pt-BR" dirty="0" smtClean="0"/>
              <a:t>FALTA DE AGENTES COMUNITÁRIOS DE SAÚDE.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rnando Pereira\Documents\IMG_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56760" cy="536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andrine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843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andrin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32785" cy="579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andrine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540777" cy="565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DIFICULDADE NO COMEÇO DO CURSO (IMPORTANTE PARA REFLETIR SOBRE OS PROBLEMAS DO DIA-DIA DE TRABALHO);</a:t>
            </a:r>
          </a:p>
          <a:p>
            <a:r>
              <a:rPr lang="pt-BR" dirty="0" smtClean="0"/>
              <a:t>ENTUSIASMO NO MOMENTO DA INTERVENÇÃO;</a:t>
            </a:r>
          </a:p>
          <a:p>
            <a:r>
              <a:rPr lang="pt-BR" dirty="0" smtClean="0"/>
              <a:t>DESANIMO COM ALGUMAS DIFICULDADES (FALTA DE AGENTE COMUNITÁRIO E MAU TEMPO);</a:t>
            </a:r>
          </a:p>
          <a:p>
            <a:r>
              <a:rPr lang="pt-BR" dirty="0" smtClean="0"/>
              <a:t>GRATIFICAÇÃO COM OS RESULTADOS E OBJETIVOS FUTUROS (CANCHA DE BOCHAS, OFICINAS, ETC), PROPOSTOS PELOS IDOSOS.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Idoso é quem tem o privilégio de viver uma longa vida... velho é quem perdeu a jovialidade.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A idade causa a degenerescência das células... a velhice causa a degenerescência do espírito.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Você é idoso quando sonha... você é velho quando apenas dorme.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Você é idoso quando ainda aprende... você é velho quando já nem ensina.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Você é idoso quando se exercita... você é velho quando somente descansa.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Você é idoso quando tem planos... você é velho quando só tem saudades.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Para o idoso a vida se renova a cada dia que começa... para o velho a vida se acaba a cada noite que termina.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Para o idoso o dia de hoje é o primeiro do resto de sua vida... para os velhos todos os dias parecem o último de uma longa jornada.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Para o idoso o calendário está repleto de amanhãs... para o velho o calendário só tem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ontens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Que você, quando idoso, viva uma vida longa, mas que nunca fique velho.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 smtClean="0">
                <a:latin typeface="Arial" pitchFamily="34" charset="0"/>
                <a:cs typeface="Arial" pitchFamily="34" charset="0"/>
              </a:rPr>
            </a:b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MENSAGEM FINAL: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30722" name="Picture 2" descr="\&quot;Ido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AÇÃO DESENVOLVIDA NO MUNICIPIO DE SANTA VITÓRIA DO PALMAR, RS, MUNICIPIO COM 30990 HABITANTES, COM 3 ESFS E 7 UNIDADES BÁSICAS;</a:t>
            </a:r>
          </a:p>
          <a:p>
            <a:r>
              <a:rPr lang="pt-BR" dirty="0" smtClean="0"/>
              <a:t>A INTERVENÇÃO OCORREU NA UBS ARTILINA MESQUITA;</a:t>
            </a:r>
          </a:p>
          <a:p>
            <a:r>
              <a:rPr lang="pt-BR" dirty="0" smtClean="0"/>
              <a:t>A ESCOLHA DO TEMA, MOTIVO.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GERAL: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400" dirty="0" smtClean="0"/>
              <a:t>	</a:t>
            </a:r>
            <a:r>
              <a:rPr lang="pt-BR" sz="2800" dirty="0" smtClean="0"/>
              <a:t>APRIMORAR A QUALIDADE DE VIDA DA PESSOA IDOSA POR MEIO DE MELHORIAS NA QUALIDADE DA ATENÇÃO A SAÚDE PRESTADA A ESSES INDIVIDUOS;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ESPECIFICOS:</a:t>
            </a:r>
          </a:p>
          <a:p>
            <a:r>
              <a:rPr lang="pt-BR" sz="2800" dirty="0" smtClean="0"/>
              <a:t>AMPLIAR A COBERTURA DE ATENDIMENTO PARA O GRUPO POPULACIONAL COM IDADE ACIMA DE 60 ANOS;</a:t>
            </a:r>
          </a:p>
          <a:p>
            <a:r>
              <a:rPr lang="pt-BR" sz="2800" dirty="0" smtClean="0"/>
              <a:t>ORGANIZAR E EXECUTAR AS AÇÕES DE HUMANIZAÇÃO E COMUNICAÇÃO COM A PESSOA IDOSA, PROMOÇÃO DE HÁBITOS SAUDÁVEIS E SUPORTE FAMILIAR E SOCIAL;</a:t>
            </a:r>
          </a:p>
          <a:p>
            <a:r>
              <a:rPr lang="pt-BR" sz="2800" dirty="0" smtClean="0"/>
              <a:t>PROMOVER ESPAÇO DE CONVIVÊNCIA PARA IDOSOS RESIDENTES NA AREA DE ABRANGÊNCIA DA UBS.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CRIAR GRUPO DE CONVIVÊNCIA DO IDOSO;</a:t>
            </a:r>
          </a:p>
          <a:p>
            <a:r>
              <a:rPr lang="pt-BR" sz="2800" dirty="0" smtClean="0"/>
              <a:t>CONVIDAR 100% DOS IDOSOS A PARTICIPAR DO GRUPO DE CONVIVÊNCIA;</a:t>
            </a:r>
          </a:p>
          <a:p>
            <a:r>
              <a:rPr lang="pt-BR" sz="2800" dirty="0" smtClean="0"/>
              <a:t>CADASTRAR 80% DOS IDOSOS MORADORES NA AREA DE ABRANGÊNCIA;</a:t>
            </a:r>
          </a:p>
          <a:p>
            <a:r>
              <a:rPr lang="pt-BR" sz="2800" dirty="0" smtClean="0"/>
              <a:t>DISTRIBUIR E ATUALIZAR DADOS DA </a:t>
            </a:r>
            <a:r>
              <a:rPr lang="pt-BR" sz="2800" dirty="0" smtClean="0"/>
              <a:t>CADERNETA DE SAÚDE DA PESSOA IDOSA À 100% DOS IDOSOS CADASTRADOS;</a:t>
            </a:r>
          </a:p>
          <a:p>
            <a:r>
              <a:rPr lang="pt-BR" sz="2800" dirty="0" smtClean="0"/>
              <a:t>CAPACITAR 100% DOS PROFISSIONAIS PARA ATENDIMENTO AO IDOSO;</a:t>
            </a:r>
          </a:p>
          <a:p>
            <a:r>
              <a:rPr lang="pt-BR" sz="2800" dirty="0" smtClean="0"/>
              <a:t>REALIZAR AVALIAÇÃO GLOBAL EM 100% DOS IDOSOS CADASTRADOS.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ELABORAÇÃO DO PROJETO;</a:t>
            </a:r>
          </a:p>
          <a:p>
            <a:r>
              <a:rPr lang="pt-BR" dirty="0" smtClean="0"/>
              <a:t>APRESENTAÇÃO DO PROJETO A EQUIPE DA UBS;</a:t>
            </a:r>
          </a:p>
          <a:p>
            <a:r>
              <a:rPr lang="pt-BR" dirty="0" smtClean="0"/>
              <a:t>ORGANIZAÇÃO DO GRUPO DE IDOSOS;</a:t>
            </a:r>
          </a:p>
          <a:p>
            <a:r>
              <a:rPr lang="pt-BR" dirty="0" smtClean="0"/>
              <a:t>ENTREGA DE CONVITES (UBS, BAIRRO E RÁDIO);</a:t>
            </a:r>
          </a:p>
          <a:p>
            <a:r>
              <a:rPr lang="pt-BR" dirty="0" smtClean="0"/>
              <a:t>DESENVOLVIMENTO DOS GRUPOS E CADASTRO DE IDOSOS DA AREA DE ABRANGÊNCIA;</a:t>
            </a:r>
          </a:p>
          <a:p>
            <a:r>
              <a:rPr lang="pt-BR" dirty="0" smtClean="0"/>
              <a:t>AVALIAÇÃO DA INTERVENÇÃO.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METODOLOGIA: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nando Pereira\Documents\DSCF08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76470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rnando Pereira\Documents\DSCF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CADASTRADOS 70% DOS IDOSOS DA AREA DE ABRANGÊNCIA (71);</a:t>
            </a:r>
          </a:p>
          <a:p>
            <a:r>
              <a:rPr lang="pt-BR" dirty="0" smtClean="0"/>
              <a:t>100 % DOS CADASTRADOS RECEBERAM </a:t>
            </a:r>
            <a:r>
              <a:rPr lang="pt-BR" dirty="0" smtClean="0"/>
              <a:t>OU ATUALIZARAMDADOS DA CADERNETA </a:t>
            </a:r>
            <a:r>
              <a:rPr lang="pt-BR" dirty="0" smtClean="0"/>
              <a:t>DE SAÚDE DO IDOSO (71);</a:t>
            </a:r>
          </a:p>
          <a:p>
            <a:r>
              <a:rPr lang="pt-BR" dirty="0" smtClean="0"/>
              <a:t>TODOS OS PROFISSIONAIS DA EQUIPE FORAM CAPACITADOS PARA UM ATENDIMENTO HUMANIZADO AO IDOSO ( RECEPCIONISTA, SERVIÇOS GERAIS, MÉDICOS-2, TÉCNICOS DE ENFERMAGEM-2, ENFERMEIRA-2,ODONTÓLOGA)</a:t>
            </a:r>
          </a:p>
          <a:p>
            <a:r>
              <a:rPr lang="pt-BR" dirty="0" smtClean="0"/>
              <a:t>REALIZADA AVALIAÇÃO GLOBAL EM 100% DOS IDOSOS CADASTRADOS.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425</Words>
  <Application>Microsoft Office PowerPoint</Application>
  <PresentationFormat>Apresentação na tela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Concurso</vt:lpstr>
      <vt:lpstr>PROMOVENDO QUALIDADE NA ATENÇÃO À SAÚDE DO IDOSO, PESQUISA-INTERVENÇÃO.</vt:lpstr>
      <vt:lpstr>INTRODUÇÃO:</vt:lpstr>
      <vt:lpstr>OBJETIVOS:</vt:lpstr>
      <vt:lpstr>OBJETIVOS:</vt:lpstr>
      <vt:lpstr>METAS:</vt:lpstr>
      <vt:lpstr>METODOLOGIA: </vt:lpstr>
      <vt:lpstr>Slide 7</vt:lpstr>
      <vt:lpstr>Slide 8</vt:lpstr>
      <vt:lpstr>RESULTADOS:</vt:lpstr>
      <vt:lpstr>DISCUSSÃO:</vt:lpstr>
      <vt:lpstr>Slide 11</vt:lpstr>
      <vt:lpstr>Slide 12</vt:lpstr>
      <vt:lpstr>Slide 13</vt:lpstr>
      <vt:lpstr>Slide 14</vt:lpstr>
      <vt:lpstr>REFLEXÃO:</vt:lpstr>
      <vt:lpstr>MENSAGEM FINAL:</vt:lpstr>
      <vt:lpstr>OBRIGADA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 Pereira</dc:creator>
  <cp:lastModifiedBy>Fernando Pereira</cp:lastModifiedBy>
  <cp:revision>22</cp:revision>
  <dcterms:created xsi:type="dcterms:W3CDTF">2012-09-15T22:47:48Z</dcterms:created>
  <dcterms:modified xsi:type="dcterms:W3CDTF">2012-10-07T21:08:48Z</dcterms:modified>
</cp:coreProperties>
</file>