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8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3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4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sldIdLst>
    <p:sldId id="256" r:id="rId2"/>
    <p:sldId id="257" r:id="rId3"/>
    <p:sldId id="258" r:id="rId4"/>
    <p:sldId id="335" r:id="rId5"/>
    <p:sldId id="260" r:id="rId6"/>
    <p:sldId id="337" r:id="rId7"/>
    <p:sldId id="263" r:id="rId8"/>
    <p:sldId id="264" r:id="rId9"/>
    <p:sldId id="338" r:id="rId10"/>
    <p:sldId id="266" r:id="rId11"/>
    <p:sldId id="267" r:id="rId12"/>
    <p:sldId id="339" r:id="rId13"/>
    <p:sldId id="340" r:id="rId14"/>
    <p:sldId id="341" r:id="rId15"/>
    <p:sldId id="342" r:id="rId16"/>
    <p:sldId id="343" r:id="rId17"/>
    <p:sldId id="351" r:id="rId18"/>
    <p:sldId id="352" r:id="rId19"/>
    <p:sldId id="345" r:id="rId20"/>
    <p:sldId id="344" r:id="rId21"/>
    <p:sldId id="346" r:id="rId22"/>
    <p:sldId id="347" r:id="rId23"/>
    <p:sldId id="348" r:id="rId24"/>
    <p:sldId id="353" r:id="rId25"/>
    <p:sldId id="349" r:id="rId26"/>
    <p:sldId id="350" r:id="rId27"/>
    <p:sldId id="354" r:id="rId28"/>
    <p:sldId id="304" r:id="rId29"/>
    <p:sldId id="305" r:id="rId30"/>
    <p:sldId id="306" r:id="rId31"/>
    <p:sldId id="307" r:id="rId32"/>
    <p:sldId id="308" r:id="rId33"/>
    <p:sldId id="309" r:id="rId34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c-Boom" initials="S" lastIdx="1" clrIdx="0">
    <p:extLst>
      <p:ext uri="{19B8F6BF-5375-455C-9EA6-DF929625EA0E}">
        <p15:presenceInfo xmlns:p15="http://schemas.microsoft.com/office/powerpoint/2012/main" userId="Sonic-Bo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FF"/>
    <a:srgbClr val="FFFF99"/>
    <a:srgbClr val="D79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ata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ata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_rels/data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_rels/data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rawing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rawing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_rels/drawing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_rels/drawing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A3F74-817B-46DD-88D3-E019FF4C8C6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50B9E0-09E0-4E02-9783-C604C87B3544}">
      <dgm:prSet phldrT="[Texto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800" b="1" dirty="0" smtClean="0"/>
            <a:t>Importância na melhoria da APS ao programa da hipertensão e diabetes </a:t>
          </a:r>
          <a:endParaRPr lang="pt-BR" sz="2800" dirty="0"/>
        </a:p>
      </dgm:t>
    </dgm:pt>
    <dgm:pt modelId="{9B63F641-B891-4095-88A2-953EBCEAFF96}" type="parTrans" cxnId="{5EE363F0-8D48-4924-9F64-3414C1776F5F}">
      <dgm:prSet/>
      <dgm:spPr/>
      <dgm:t>
        <a:bodyPr/>
        <a:lstStyle/>
        <a:p>
          <a:endParaRPr lang="pt-BR"/>
        </a:p>
      </dgm:t>
    </dgm:pt>
    <dgm:pt modelId="{26544AD7-286A-44BF-A0D4-ED2F768739B3}" type="sibTrans" cxnId="{5EE363F0-8D48-4924-9F64-3414C1776F5F}">
      <dgm:prSet/>
      <dgm:spPr/>
      <dgm:t>
        <a:bodyPr/>
        <a:lstStyle/>
        <a:p>
          <a:endParaRPr lang="pt-BR"/>
        </a:p>
      </dgm:t>
    </dgm:pt>
    <dgm:pt modelId="{84B4C781-022B-4199-A0E7-B8339EB573B2}">
      <dgm:prSet phldrT="[Texto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400" dirty="0" smtClean="0"/>
            <a:t>A avaliação dos indicadores da hipertensão e diabetes podem contribuir para a melhora da assistência</a:t>
          </a:r>
          <a:r>
            <a:rPr lang="pt-BR" sz="2000" dirty="0" smtClean="0"/>
            <a:t>.</a:t>
          </a:r>
          <a:endParaRPr lang="pt-BR" sz="2000" dirty="0"/>
        </a:p>
      </dgm:t>
    </dgm:pt>
    <dgm:pt modelId="{7D1979D2-782E-4108-B1DA-A13432B63297}" type="parTrans" cxnId="{8232642B-6000-49CA-A42B-E2E7A9B08A09}">
      <dgm:prSet/>
      <dgm:spPr/>
      <dgm:t>
        <a:bodyPr/>
        <a:lstStyle/>
        <a:p>
          <a:endParaRPr lang="pt-BR"/>
        </a:p>
      </dgm:t>
    </dgm:pt>
    <dgm:pt modelId="{D1C3BC6C-FB51-4E3C-AC57-A076ABC5EE96}" type="sibTrans" cxnId="{8232642B-6000-49CA-A42B-E2E7A9B08A09}">
      <dgm:prSet/>
      <dgm:spPr/>
      <dgm:t>
        <a:bodyPr/>
        <a:lstStyle/>
        <a:p>
          <a:endParaRPr lang="pt-BR"/>
        </a:p>
      </dgm:t>
    </dgm:pt>
    <dgm:pt modelId="{D17A0B56-772C-4BEA-AE71-DA135E7D004E}">
      <dgm:prSet phldrT="[Texto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400" dirty="0" smtClean="0"/>
            <a:t>Identifica fatores de risco que possam causar complicações da hipertensão e ou diabetes.</a:t>
          </a:r>
          <a:endParaRPr lang="pt-BR" sz="2400" dirty="0"/>
        </a:p>
      </dgm:t>
    </dgm:pt>
    <dgm:pt modelId="{8B02C346-7389-4729-8280-C598CB1996D8}" type="parTrans" cxnId="{2772965A-D556-4294-B398-B081A7BB6C66}">
      <dgm:prSet/>
      <dgm:spPr/>
      <dgm:t>
        <a:bodyPr/>
        <a:lstStyle/>
        <a:p>
          <a:endParaRPr lang="pt-BR"/>
        </a:p>
      </dgm:t>
    </dgm:pt>
    <dgm:pt modelId="{08184FEA-B4C8-48FF-B401-FDB554622E9B}" type="sibTrans" cxnId="{2772965A-D556-4294-B398-B081A7BB6C66}">
      <dgm:prSet/>
      <dgm:spPr/>
      <dgm:t>
        <a:bodyPr/>
        <a:lstStyle/>
        <a:p>
          <a:endParaRPr lang="pt-BR"/>
        </a:p>
      </dgm:t>
    </dgm:pt>
    <dgm:pt modelId="{FA6C3B05-E1DB-46C7-A70B-D361ECB19698}" type="pres">
      <dgm:prSet presAssocID="{D9FA3F74-817B-46DD-88D3-E019FF4C8C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BFCFDD0-D587-401E-B13A-9CD21C2AA7DE}" type="pres">
      <dgm:prSet presAssocID="{BD50B9E0-09E0-4E02-9783-C604C87B3544}" presName="hierRoot1" presStyleCnt="0"/>
      <dgm:spPr/>
    </dgm:pt>
    <dgm:pt modelId="{B410869A-4844-4ED1-9844-0BF8BD2BF2FF}" type="pres">
      <dgm:prSet presAssocID="{BD50B9E0-09E0-4E02-9783-C604C87B3544}" presName="composite" presStyleCnt="0"/>
      <dgm:spPr/>
    </dgm:pt>
    <dgm:pt modelId="{8A5D646C-8D99-49BC-838A-52CFA9740DC2}" type="pres">
      <dgm:prSet presAssocID="{BD50B9E0-09E0-4E02-9783-C604C87B3544}" presName="background" presStyleLbl="node0" presStyleIdx="0" presStyleCn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</dgm:pt>
    <dgm:pt modelId="{F820ED68-EA47-4953-89B6-EEA22DA1B4DD}" type="pres">
      <dgm:prSet presAssocID="{BD50B9E0-09E0-4E02-9783-C604C87B3544}" presName="text" presStyleLbl="fgAcc0" presStyleIdx="0" presStyleCnt="1" custScaleX="1943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F62459-11F3-4970-9237-00E1C9A0950A}" type="pres">
      <dgm:prSet presAssocID="{BD50B9E0-09E0-4E02-9783-C604C87B3544}" presName="hierChild2" presStyleCnt="0"/>
      <dgm:spPr/>
    </dgm:pt>
    <dgm:pt modelId="{365B0B66-D436-42D9-A528-3BAC89E9DEDD}" type="pres">
      <dgm:prSet presAssocID="{7D1979D2-782E-4108-B1DA-A13432B63297}" presName="Name10" presStyleLbl="parChTrans1D2" presStyleIdx="0" presStyleCnt="2"/>
      <dgm:spPr/>
      <dgm:t>
        <a:bodyPr/>
        <a:lstStyle/>
        <a:p>
          <a:endParaRPr lang="pt-BR"/>
        </a:p>
      </dgm:t>
    </dgm:pt>
    <dgm:pt modelId="{28AC85EF-068E-4780-A16E-AE4A03B9E8EC}" type="pres">
      <dgm:prSet presAssocID="{84B4C781-022B-4199-A0E7-B8339EB573B2}" presName="hierRoot2" presStyleCnt="0"/>
      <dgm:spPr/>
    </dgm:pt>
    <dgm:pt modelId="{E9A8BED7-8710-4BF7-BEE0-77FA5E903C90}" type="pres">
      <dgm:prSet presAssocID="{84B4C781-022B-4199-A0E7-B8339EB573B2}" presName="composite2" presStyleCnt="0"/>
      <dgm:spPr/>
    </dgm:pt>
    <dgm:pt modelId="{D391F81D-A9F5-493C-97DE-14414E1FAF64}" type="pres">
      <dgm:prSet presAssocID="{84B4C781-022B-4199-A0E7-B8339EB573B2}" presName="background2" presStyleLbl="node2" presStyleIdx="0" presStyleCnt="2"/>
      <dgm:spPr>
        <a:solidFill>
          <a:schemeClr val="accent2">
            <a:lumMod val="40000"/>
            <a:lumOff val="60000"/>
          </a:schemeClr>
        </a:solidFill>
      </dgm:spPr>
    </dgm:pt>
    <dgm:pt modelId="{B4C9944D-A80C-4471-A232-0DE986737EC6}" type="pres">
      <dgm:prSet presAssocID="{84B4C781-022B-4199-A0E7-B8339EB573B2}" presName="text2" presStyleLbl="fgAcc2" presStyleIdx="0" presStyleCnt="2" custScaleX="138553" custLinFactNeighborX="-103" custLinFactNeighborY="-316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9C1CA7E-9876-4DD6-B5D0-2F0955D5158F}" type="pres">
      <dgm:prSet presAssocID="{84B4C781-022B-4199-A0E7-B8339EB573B2}" presName="hierChild3" presStyleCnt="0"/>
      <dgm:spPr/>
    </dgm:pt>
    <dgm:pt modelId="{AB32D115-F3EB-4D76-9EBA-8A5EE85E16F8}" type="pres">
      <dgm:prSet presAssocID="{8B02C346-7389-4729-8280-C598CB1996D8}" presName="Name10" presStyleLbl="parChTrans1D2" presStyleIdx="1" presStyleCnt="2"/>
      <dgm:spPr/>
      <dgm:t>
        <a:bodyPr/>
        <a:lstStyle/>
        <a:p>
          <a:endParaRPr lang="pt-BR"/>
        </a:p>
      </dgm:t>
    </dgm:pt>
    <dgm:pt modelId="{2814AE10-67FB-45BE-977C-BF7F2752A692}" type="pres">
      <dgm:prSet presAssocID="{D17A0B56-772C-4BEA-AE71-DA135E7D004E}" presName="hierRoot2" presStyleCnt="0"/>
      <dgm:spPr/>
    </dgm:pt>
    <dgm:pt modelId="{8ABBE1A2-A00F-48DE-864B-39A03CCFEE93}" type="pres">
      <dgm:prSet presAssocID="{D17A0B56-772C-4BEA-AE71-DA135E7D004E}" presName="composite2" presStyleCnt="0"/>
      <dgm:spPr/>
    </dgm:pt>
    <dgm:pt modelId="{DA6AC808-14B1-4777-9D65-7847C1394599}" type="pres">
      <dgm:prSet presAssocID="{D17A0B56-772C-4BEA-AE71-DA135E7D004E}" presName="background2" presStyleLbl="node2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3FAF9586-0F85-4A9A-BA0D-BFF8582BF117}" type="pres">
      <dgm:prSet presAssocID="{D17A0B56-772C-4BEA-AE71-DA135E7D004E}" presName="text2" presStyleLbl="fgAcc2" presStyleIdx="1" presStyleCnt="2" custScaleX="12373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0DE938C-0E1C-44C7-ABD9-287E6A377CEC}" type="pres">
      <dgm:prSet presAssocID="{D17A0B56-772C-4BEA-AE71-DA135E7D004E}" presName="hierChild3" presStyleCnt="0"/>
      <dgm:spPr/>
    </dgm:pt>
  </dgm:ptLst>
  <dgm:cxnLst>
    <dgm:cxn modelId="{2772965A-D556-4294-B398-B081A7BB6C66}" srcId="{BD50B9E0-09E0-4E02-9783-C604C87B3544}" destId="{D17A0B56-772C-4BEA-AE71-DA135E7D004E}" srcOrd="1" destOrd="0" parTransId="{8B02C346-7389-4729-8280-C598CB1996D8}" sibTransId="{08184FEA-B4C8-48FF-B401-FDB554622E9B}"/>
    <dgm:cxn modelId="{CB94E009-2FB4-4DDF-BBEB-070DC5EB48AD}" type="presOf" srcId="{D17A0B56-772C-4BEA-AE71-DA135E7D004E}" destId="{3FAF9586-0F85-4A9A-BA0D-BFF8582BF117}" srcOrd="0" destOrd="0" presId="urn:microsoft.com/office/officeart/2005/8/layout/hierarchy1"/>
    <dgm:cxn modelId="{9D1AAF54-AAC5-4166-9140-D7119A779FE4}" type="presOf" srcId="{7D1979D2-782E-4108-B1DA-A13432B63297}" destId="{365B0B66-D436-42D9-A528-3BAC89E9DEDD}" srcOrd="0" destOrd="0" presId="urn:microsoft.com/office/officeart/2005/8/layout/hierarchy1"/>
    <dgm:cxn modelId="{8232642B-6000-49CA-A42B-E2E7A9B08A09}" srcId="{BD50B9E0-09E0-4E02-9783-C604C87B3544}" destId="{84B4C781-022B-4199-A0E7-B8339EB573B2}" srcOrd="0" destOrd="0" parTransId="{7D1979D2-782E-4108-B1DA-A13432B63297}" sibTransId="{D1C3BC6C-FB51-4E3C-AC57-A076ABC5EE96}"/>
    <dgm:cxn modelId="{3BECC162-120C-4307-9357-867C64D4CCA4}" type="presOf" srcId="{8B02C346-7389-4729-8280-C598CB1996D8}" destId="{AB32D115-F3EB-4D76-9EBA-8A5EE85E16F8}" srcOrd="0" destOrd="0" presId="urn:microsoft.com/office/officeart/2005/8/layout/hierarchy1"/>
    <dgm:cxn modelId="{7DA711E4-3377-41AB-A230-5F8F466678F0}" type="presOf" srcId="{D9FA3F74-817B-46DD-88D3-E019FF4C8C6A}" destId="{FA6C3B05-E1DB-46C7-A70B-D361ECB19698}" srcOrd="0" destOrd="0" presId="urn:microsoft.com/office/officeart/2005/8/layout/hierarchy1"/>
    <dgm:cxn modelId="{27F4E1DC-49D0-4D7D-806F-FCEC030D078D}" type="presOf" srcId="{84B4C781-022B-4199-A0E7-B8339EB573B2}" destId="{B4C9944D-A80C-4471-A232-0DE986737EC6}" srcOrd="0" destOrd="0" presId="urn:microsoft.com/office/officeart/2005/8/layout/hierarchy1"/>
    <dgm:cxn modelId="{5EE363F0-8D48-4924-9F64-3414C1776F5F}" srcId="{D9FA3F74-817B-46DD-88D3-E019FF4C8C6A}" destId="{BD50B9E0-09E0-4E02-9783-C604C87B3544}" srcOrd="0" destOrd="0" parTransId="{9B63F641-B891-4095-88A2-953EBCEAFF96}" sibTransId="{26544AD7-286A-44BF-A0D4-ED2F768739B3}"/>
    <dgm:cxn modelId="{6D634410-BBC8-4C35-89B3-46EC40453CC1}" type="presOf" srcId="{BD50B9E0-09E0-4E02-9783-C604C87B3544}" destId="{F820ED68-EA47-4953-89B6-EEA22DA1B4DD}" srcOrd="0" destOrd="0" presId="urn:microsoft.com/office/officeart/2005/8/layout/hierarchy1"/>
    <dgm:cxn modelId="{F2F9DB9D-5F5D-4A18-ACED-E155B13E2DF3}" type="presParOf" srcId="{FA6C3B05-E1DB-46C7-A70B-D361ECB19698}" destId="{5BFCFDD0-D587-401E-B13A-9CD21C2AA7DE}" srcOrd="0" destOrd="0" presId="urn:microsoft.com/office/officeart/2005/8/layout/hierarchy1"/>
    <dgm:cxn modelId="{7ECB3F90-3337-492B-B0A6-AAE5F87DA996}" type="presParOf" srcId="{5BFCFDD0-D587-401E-B13A-9CD21C2AA7DE}" destId="{B410869A-4844-4ED1-9844-0BF8BD2BF2FF}" srcOrd="0" destOrd="0" presId="urn:microsoft.com/office/officeart/2005/8/layout/hierarchy1"/>
    <dgm:cxn modelId="{04D33628-26F8-4745-9F26-8FECF7EB80E4}" type="presParOf" srcId="{B410869A-4844-4ED1-9844-0BF8BD2BF2FF}" destId="{8A5D646C-8D99-49BC-838A-52CFA9740DC2}" srcOrd="0" destOrd="0" presId="urn:microsoft.com/office/officeart/2005/8/layout/hierarchy1"/>
    <dgm:cxn modelId="{D7CB4777-1D5E-4190-86AD-52DAF097687B}" type="presParOf" srcId="{B410869A-4844-4ED1-9844-0BF8BD2BF2FF}" destId="{F820ED68-EA47-4953-89B6-EEA22DA1B4DD}" srcOrd="1" destOrd="0" presId="urn:microsoft.com/office/officeart/2005/8/layout/hierarchy1"/>
    <dgm:cxn modelId="{A82E0AB4-9B9D-4D1F-B1FE-4862C68D376F}" type="presParOf" srcId="{5BFCFDD0-D587-401E-B13A-9CD21C2AA7DE}" destId="{8AF62459-11F3-4970-9237-00E1C9A0950A}" srcOrd="1" destOrd="0" presId="urn:microsoft.com/office/officeart/2005/8/layout/hierarchy1"/>
    <dgm:cxn modelId="{F715AA7D-FFC7-4D0E-9600-46A5E03716C1}" type="presParOf" srcId="{8AF62459-11F3-4970-9237-00E1C9A0950A}" destId="{365B0B66-D436-42D9-A528-3BAC89E9DEDD}" srcOrd="0" destOrd="0" presId="urn:microsoft.com/office/officeart/2005/8/layout/hierarchy1"/>
    <dgm:cxn modelId="{3BD310FC-5E9D-4403-A96E-2AB5DE97C7E0}" type="presParOf" srcId="{8AF62459-11F3-4970-9237-00E1C9A0950A}" destId="{28AC85EF-068E-4780-A16E-AE4A03B9E8EC}" srcOrd="1" destOrd="0" presId="urn:microsoft.com/office/officeart/2005/8/layout/hierarchy1"/>
    <dgm:cxn modelId="{3BD6A11D-FB4A-4149-A815-D26901B0400B}" type="presParOf" srcId="{28AC85EF-068E-4780-A16E-AE4A03B9E8EC}" destId="{E9A8BED7-8710-4BF7-BEE0-77FA5E903C90}" srcOrd="0" destOrd="0" presId="urn:microsoft.com/office/officeart/2005/8/layout/hierarchy1"/>
    <dgm:cxn modelId="{EA5E5AFF-A91E-4EB3-BCA8-844BFEEE7A72}" type="presParOf" srcId="{E9A8BED7-8710-4BF7-BEE0-77FA5E903C90}" destId="{D391F81D-A9F5-493C-97DE-14414E1FAF64}" srcOrd="0" destOrd="0" presId="urn:microsoft.com/office/officeart/2005/8/layout/hierarchy1"/>
    <dgm:cxn modelId="{F928A7F1-C43D-41D7-95EA-E4E86ED1FDCC}" type="presParOf" srcId="{E9A8BED7-8710-4BF7-BEE0-77FA5E903C90}" destId="{B4C9944D-A80C-4471-A232-0DE986737EC6}" srcOrd="1" destOrd="0" presId="urn:microsoft.com/office/officeart/2005/8/layout/hierarchy1"/>
    <dgm:cxn modelId="{DC7747A8-54B7-4467-92F1-7983BB8FEBFB}" type="presParOf" srcId="{28AC85EF-068E-4780-A16E-AE4A03B9E8EC}" destId="{69C1CA7E-9876-4DD6-B5D0-2F0955D5158F}" srcOrd="1" destOrd="0" presId="urn:microsoft.com/office/officeart/2005/8/layout/hierarchy1"/>
    <dgm:cxn modelId="{AFA406A3-00FC-4D87-B524-75D777338021}" type="presParOf" srcId="{8AF62459-11F3-4970-9237-00E1C9A0950A}" destId="{AB32D115-F3EB-4D76-9EBA-8A5EE85E16F8}" srcOrd="2" destOrd="0" presId="urn:microsoft.com/office/officeart/2005/8/layout/hierarchy1"/>
    <dgm:cxn modelId="{EBF821B0-FB3C-466B-BDCC-7C2119A6860E}" type="presParOf" srcId="{8AF62459-11F3-4970-9237-00E1C9A0950A}" destId="{2814AE10-67FB-45BE-977C-BF7F2752A692}" srcOrd="3" destOrd="0" presId="urn:microsoft.com/office/officeart/2005/8/layout/hierarchy1"/>
    <dgm:cxn modelId="{6B68A9CD-B6CD-450E-818E-CCE90718D782}" type="presParOf" srcId="{2814AE10-67FB-45BE-977C-BF7F2752A692}" destId="{8ABBE1A2-A00F-48DE-864B-39A03CCFEE93}" srcOrd="0" destOrd="0" presId="urn:microsoft.com/office/officeart/2005/8/layout/hierarchy1"/>
    <dgm:cxn modelId="{DF22636A-BF1D-446B-B803-DB4CF8F29B53}" type="presParOf" srcId="{8ABBE1A2-A00F-48DE-864B-39A03CCFEE93}" destId="{DA6AC808-14B1-4777-9D65-7847C1394599}" srcOrd="0" destOrd="0" presId="urn:microsoft.com/office/officeart/2005/8/layout/hierarchy1"/>
    <dgm:cxn modelId="{46BB4D94-342D-4F32-A6B9-FCBA692922CB}" type="presParOf" srcId="{8ABBE1A2-A00F-48DE-864B-39A03CCFEE93}" destId="{3FAF9586-0F85-4A9A-BA0D-BFF8582BF117}" srcOrd="1" destOrd="0" presId="urn:microsoft.com/office/officeart/2005/8/layout/hierarchy1"/>
    <dgm:cxn modelId="{5DC3183E-E503-4547-810B-BA58C0C29CD4}" type="presParOf" srcId="{2814AE10-67FB-45BE-977C-BF7F2752A692}" destId="{B0DE938C-0E1C-44C7-ABD9-287E6A377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28CEAB-86DA-4863-AD7B-6497CA19DDE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BE6787-1500-4F55-A920-61FF0289743B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3200" b="1" dirty="0" smtClean="0">
              <a:solidFill>
                <a:schemeClr val="tx1"/>
              </a:solidFill>
            </a:rPr>
            <a:t>Ações realizadas</a:t>
          </a:r>
          <a:endParaRPr lang="pt-BR" sz="3200" dirty="0">
            <a:solidFill>
              <a:schemeClr val="tx1"/>
            </a:solidFill>
          </a:endParaRPr>
        </a:p>
      </dgm:t>
    </dgm:pt>
    <dgm:pt modelId="{9825FE09-F0A8-46EE-A6CD-A1EE910C55AB}" type="parTrans" cxnId="{46F61693-F030-48D4-82BA-A9BA7774CED9}">
      <dgm:prSet/>
      <dgm:spPr/>
      <dgm:t>
        <a:bodyPr/>
        <a:lstStyle/>
        <a:p>
          <a:endParaRPr lang="pt-BR"/>
        </a:p>
      </dgm:t>
    </dgm:pt>
    <dgm:pt modelId="{66765A83-9B9C-430A-9BD4-996F2B26C091}" type="sibTrans" cxnId="{46F61693-F030-48D4-82BA-A9BA7774CED9}">
      <dgm:prSet/>
      <dgm:spPr/>
      <dgm:t>
        <a:bodyPr/>
        <a:lstStyle/>
        <a:p>
          <a:endParaRPr lang="pt-BR"/>
        </a:p>
      </dgm:t>
    </dgm:pt>
    <dgm:pt modelId="{68DE3A4C-B603-4DB2-B81B-5DA25B4269E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Eixo 3</a:t>
          </a:r>
          <a:r>
            <a:rPr lang="pt-BR" sz="2400" b="1" dirty="0" smtClean="0">
              <a:solidFill>
                <a:schemeClr val="tx1"/>
              </a:solidFill>
            </a:rPr>
            <a:t>: Engajamento público</a:t>
          </a:r>
          <a:endParaRPr lang="pt-BR" sz="2400" b="1" dirty="0">
            <a:solidFill>
              <a:schemeClr val="tx1"/>
            </a:solidFill>
          </a:endParaRPr>
        </a:p>
      </dgm:t>
    </dgm:pt>
    <dgm:pt modelId="{5DF30744-73A7-4619-8536-9D5A44466E44}" type="parTrans" cxnId="{0F153CB3-A92B-4001-AB36-FBCE8A89C694}">
      <dgm:prSet/>
      <dgm:spPr/>
      <dgm:t>
        <a:bodyPr/>
        <a:lstStyle/>
        <a:p>
          <a:endParaRPr lang="pt-BR"/>
        </a:p>
      </dgm:t>
    </dgm:pt>
    <dgm:pt modelId="{2ED7BC66-09CD-4F91-AB64-0D7541FD5B23}" type="sibTrans" cxnId="{0F153CB3-A92B-4001-AB36-FBCE8A89C694}">
      <dgm:prSet/>
      <dgm:spPr/>
      <dgm:t>
        <a:bodyPr/>
        <a:lstStyle/>
        <a:p>
          <a:endParaRPr lang="pt-BR"/>
        </a:p>
      </dgm:t>
    </dgm:pt>
    <dgm:pt modelId="{7A5C573A-E888-4C7B-A8D4-A4F5D2295FC4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</a:rPr>
            <a:t>Esclarecimento da comunidade sobre as ações de intervenção</a:t>
          </a:r>
          <a:endParaRPr lang="pt-BR" sz="2000" dirty="0">
            <a:solidFill>
              <a:schemeClr val="tx1"/>
            </a:solidFill>
          </a:endParaRPr>
        </a:p>
      </dgm:t>
    </dgm:pt>
    <dgm:pt modelId="{8907BBA8-C99A-45E6-90BD-4B938A3276CD}" type="parTrans" cxnId="{39FAAE3C-698E-4448-A07D-08C530AD07F5}">
      <dgm:prSet/>
      <dgm:spPr/>
      <dgm:t>
        <a:bodyPr/>
        <a:lstStyle/>
        <a:p>
          <a:endParaRPr lang="pt-BR"/>
        </a:p>
      </dgm:t>
    </dgm:pt>
    <dgm:pt modelId="{C8E530BD-8651-47A9-AE23-AAF7E652F975}" type="sibTrans" cxnId="{39FAAE3C-698E-4448-A07D-08C530AD07F5}">
      <dgm:prSet/>
      <dgm:spPr/>
      <dgm:t>
        <a:bodyPr/>
        <a:lstStyle/>
        <a:p>
          <a:endParaRPr lang="pt-BR"/>
        </a:p>
      </dgm:t>
    </dgm:pt>
    <dgm:pt modelId="{E0C91A47-0AB9-4E2C-B14F-6762F3CD5994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Contato periódico com as lideranças comunitárias </a:t>
          </a:r>
        </a:p>
      </dgm:t>
    </dgm:pt>
    <dgm:pt modelId="{E3D7A3FB-1E8F-4722-9996-1EE4938CDE4E}" type="parTrans" cxnId="{23367961-0BF2-4086-92BA-E674238B8534}">
      <dgm:prSet/>
      <dgm:spPr/>
      <dgm:t>
        <a:bodyPr/>
        <a:lstStyle/>
        <a:p>
          <a:endParaRPr lang="pt-BR"/>
        </a:p>
      </dgm:t>
    </dgm:pt>
    <dgm:pt modelId="{93F53BC8-3CC9-470F-B51C-CBE604F40BF9}" type="sibTrans" cxnId="{23367961-0BF2-4086-92BA-E674238B8534}">
      <dgm:prSet/>
      <dgm:spPr/>
      <dgm:t>
        <a:bodyPr/>
        <a:lstStyle/>
        <a:p>
          <a:endParaRPr lang="pt-BR"/>
        </a:p>
      </dgm:t>
    </dgm:pt>
    <dgm:pt modelId="{244008EF-6EE8-4106-92BC-F3C5371D8EF3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Realização de atividades coletivas </a:t>
          </a:r>
        </a:p>
      </dgm:t>
    </dgm:pt>
    <dgm:pt modelId="{6AA13053-EACA-45AB-954F-FA4C87ABC702}" type="sibTrans" cxnId="{46DE50FE-E71C-4465-B073-5CFC77A17585}">
      <dgm:prSet/>
      <dgm:spPr/>
      <dgm:t>
        <a:bodyPr/>
        <a:lstStyle/>
        <a:p>
          <a:endParaRPr lang="pt-BR"/>
        </a:p>
      </dgm:t>
    </dgm:pt>
    <dgm:pt modelId="{A3122428-5840-4D60-8C65-64F77C4970DB}" type="parTrans" cxnId="{46DE50FE-E71C-4465-B073-5CFC77A17585}">
      <dgm:prSet/>
      <dgm:spPr/>
      <dgm:t>
        <a:bodyPr/>
        <a:lstStyle/>
        <a:p>
          <a:endParaRPr lang="pt-BR"/>
        </a:p>
      </dgm:t>
    </dgm:pt>
    <dgm:pt modelId="{429983CC-1C6E-4F42-9BEA-401DFDE67498}" type="pres">
      <dgm:prSet presAssocID="{3F28CEAB-86DA-4863-AD7B-6497CA19DDE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FDEEAC-CD1A-44AE-BE5C-4043D385D1D3}" type="pres">
      <dgm:prSet presAssocID="{F8BE6787-1500-4F55-A920-61FF0289743B}" presName="root1" presStyleCnt="0"/>
      <dgm:spPr/>
    </dgm:pt>
    <dgm:pt modelId="{B332F82C-AA9D-4DD3-BEEA-FA45F2958B80}" type="pres">
      <dgm:prSet presAssocID="{F8BE6787-1500-4F55-A920-61FF0289743B}" presName="LevelOneTextNode" presStyleLbl="node0" presStyleIdx="0" presStyleCnt="1" custScaleY="143860" custLinFactX="-127546" custLinFactNeighborX="-200000" custLinFactNeighborY="-1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8097BA-462C-4C8D-A758-85DDDCEAB6BB}" type="pres">
      <dgm:prSet presAssocID="{F8BE6787-1500-4F55-A920-61FF0289743B}" presName="level2hierChild" presStyleCnt="0"/>
      <dgm:spPr/>
    </dgm:pt>
    <dgm:pt modelId="{DD554312-2D71-49B1-879E-5BE78CD6C1A0}" type="pres">
      <dgm:prSet presAssocID="{5DF30744-73A7-4619-8536-9D5A44466E44}" presName="conn2-1" presStyleLbl="parChTrans1D2" presStyleIdx="0" presStyleCnt="4"/>
      <dgm:spPr/>
      <dgm:t>
        <a:bodyPr/>
        <a:lstStyle/>
        <a:p>
          <a:endParaRPr lang="pt-BR"/>
        </a:p>
      </dgm:t>
    </dgm:pt>
    <dgm:pt modelId="{46FFC267-1E58-422F-B462-62652C7C7E21}" type="pres">
      <dgm:prSet presAssocID="{5DF30744-73A7-4619-8536-9D5A44466E44}" presName="connTx" presStyleLbl="parChTrans1D2" presStyleIdx="0" presStyleCnt="4"/>
      <dgm:spPr/>
      <dgm:t>
        <a:bodyPr/>
        <a:lstStyle/>
        <a:p>
          <a:endParaRPr lang="pt-BR"/>
        </a:p>
      </dgm:t>
    </dgm:pt>
    <dgm:pt modelId="{DBC4B7D4-69FB-4169-907D-85A221034EE3}" type="pres">
      <dgm:prSet presAssocID="{68DE3A4C-B603-4DB2-B81B-5DA25B4269E6}" presName="root2" presStyleCnt="0"/>
      <dgm:spPr/>
    </dgm:pt>
    <dgm:pt modelId="{980189B3-90F8-4F58-8F8B-1A34648D8753}" type="pres">
      <dgm:prSet presAssocID="{68DE3A4C-B603-4DB2-B81B-5DA25B4269E6}" presName="LevelTwoTextNode" presStyleLbl="node2" presStyleIdx="0" presStyleCnt="4" custScaleX="126222" custScaleY="141026" custLinFactY="100000" custLinFactNeighborX="-75890" custLinFactNeighborY="1344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9082E2-E60C-40D9-A282-C9C334AB9CAF}" type="pres">
      <dgm:prSet presAssocID="{68DE3A4C-B603-4DB2-B81B-5DA25B4269E6}" presName="level3hierChild" presStyleCnt="0"/>
      <dgm:spPr/>
    </dgm:pt>
    <dgm:pt modelId="{703ACCDE-67C5-46FC-839B-B6793EDC4C8A}" type="pres">
      <dgm:prSet presAssocID="{8907BBA8-C99A-45E6-90BD-4B938A3276CD}" presName="conn2-1" presStyleLbl="parChTrans1D2" presStyleIdx="1" presStyleCnt="4"/>
      <dgm:spPr/>
      <dgm:t>
        <a:bodyPr/>
        <a:lstStyle/>
        <a:p>
          <a:endParaRPr lang="pt-BR"/>
        </a:p>
      </dgm:t>
    </dgm:pt>
    <dgm:pt modelId="{CC1E4A7B-64B5-4FD5-BA73-A10BF5D8F621}" type="pres">
      <dgm:prSet presAssocID="{8907BBA8-C99A-45E6-90BD-4B938A3276CD}" presName="connTx" presStyleLbl="parChTrans1D2" presStyleIdx="1" presStyleCnt="4"/>
      <dgm:spPr/>
      <dgm:t>
        <a:bodyPr/>
        <a:lstStyle/>
        <a:p>
          <a:endParaRPr lang="pt-BR"/>
        </a:p>
      </dgm:t>
    </dgm:pt>
    <dgm:pt modelId="{7312251B-6638-4A6E-9C45-59486A1837C5}" type="pres">
      <dgm:prSet presAssocID="{7A5C573A-E888-4C7B-A8D4-A4F5D2295FC4}" presName="root2" presStyleCnt="0"/>
      <dgm:spPr/>
    </dgm:pt>
    <dgm:pt modelId="{1A940B80-D0A5-4EB5-9C73-AABA3962761F}" type="pres">
      <dgm:prSet presAssocID="{7A5C573A-E888-4C7B-A8D4-A4F5D2295FC4}" presName="LevelTwoTextNode" presStyleLbl="node2" presStyleIdx="1" presStyleCnt="4" custScaleX="172924" custScaleY="90100" custLinFactY="-2651" custLinFactNeighborX="67613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DFD483-F825-4486-8E0B-25AAE797AAA5}" type="pres">
      <dgm:prSet presAssocID="{7A5C573A-E888-4C7B-A8D4-A4F5D2295FC4}" presName="level3hierChild" presStyleCnt="0"/>
      <dgm:spPr/>
    </dgm:pt>
    <dgm:pt modelId="{C12C7995-1D68-45FE-8FE3-074C934421D7}" type="pres">
      <dgm:prSet presAssocID="{A3122428-5840-4D60-8C65-64F77C4970DB}" presName="conn2-1" presStyleLbl="parChTrans1D2" presStyleIdx="2" presStyleCnt="4"/>
      <dgm:spPr/>
      <dgm:t>
        <a:bodyPr/>
        <a:lstStyle/>
        <a:p>
          <a:endParaRPr lang="pt-BR"/>
        </a:p>
      </dgm:t>
    </dgm:pt>
    <dgm:pt modelId="{360AE2FF-D60E-48CA-8E07-9BF125FF0C93}" type="pres">
      <dgm:prSet presAssocID="{A3122428-5840-4D60-8C65-64F77C4970DB}" presName="connTx" presStyleLbl="parChTrans1D2" presStyleIdx="2" presStyleCnt="4"/>
      <dgm:spPr/>
      <dgm:t>
        <a:bodyPr/>
        <a:lstStyle/>
        <a:p>
          <a:endParaRPr lang="pt-BR"/>
        </a:p>
      </dgm:t>
    </dgm:pt>
    <dgm:pt modelId="{2AE6A913-7FEB-439A-AD81-F90BC939315A}" type="pres">
      <dgm:prSet presAssocID="{244008EF-6EE8-4106-92BC-F3C5371D8EF3}" presName="root2" presStyleCnt="0"/>
      <dgm:spPr/>
    </dgm:pt>
    <dgm:pt modelId="{590DB1F1-8211-43BF-AD7A-5C6CC5C05682}" type="pres">
      <dgm:prSet presAssocID="{244008EF-6EE8-4106-92BC-F3C5371D8EF3}" presName="LevelTwoTextNode" presStyleLbl="node2" presStyleIdx="2" presStyleCnt="4" custScaleX="178121" custLinFactNeighborX="68608" custLinFactNeighborY="-2806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2B6E1B-F614-4CE0-B4CB-7DE2691E385B}" type="pres">
      <dgm:prSet presAssocID="{244008EF-6EE8-4106-92BC-F3C5371D8EF3}" presName="level3hierChild" presStyleCnt="0"/>
      <dgm:spPr/>
    </dgm:pt>
    <dgm:pt modelId="{A08336E0-81A9-49CC-8ED0-91D36B02C330}" type="pres">
      <dgm:prSet presAssocID="{E3D7A3FB-1E8F-4722-9996-1EE4938CDE4E}" presName="conn2-1" presStyleLbl="parChTrans1D2" presStyleIdx="3" presStyleCnt="4"/>
      <dgm:spPr/>
      <dgm:t>
        <a:bodyPr/>
        <a:lstStyle/>
        <a:p>
          <a:endParaRPr lang="pt-BR"/>
        </a:p>
      </dgm:t>
    </dgm:pt>
    <dgm:pt modelId="{EC30FE14-4361-4455-B7E3-FF672679DB10}" type="pres">
      <dgm:prSet presAssocID="{E3D7A3FB-1E8F-4722-9996-1EE4938CDE4E}" presName="connTx" presStyleLbl="parChTrans1D2" presStyleIdx="3" presStyleCnt="4"/>
      <dgm:spPr/>
      <dgm:t>
        <a:bodyPr/>
        <a:lstStyle/>
        <a:p>
          <a:endParaRPr lang="pt-BR"/>
        </a:p>
      </dgm:t>
    </dgm:pt>
    <dgm:pt modelId="{EAFE2F41-DAAB-473D-9EDD-79475A8F3BBD}" type="pres">
      <dgm:prSet presAssocID="{E0C91A47-0AB9-4E2C-B14F-6762F3CD5994}" presName="root2" presStyleCnt="0"/>
      <dgm:spPr/>
    </dgm:pt>
    <dgm:pt modelId="{BD901E1D-EF54-49C9-AE43-A58C1CF31A38}" type="pres">
      <dgm:prSet presAssocID="{E0C91A47-0AB9-4E2C-B14F-6762F3CD5994}" presName="LevelTwoTextNode" presStyleLbl="node2" presStyleIdx="3" presStyleCnt="4" custScaleX="180028" custLinFactNeighborX="65184" custLinFactNeighborY="5659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91F8B0-61CB-408F-84CE-FD3536CC324C}" type="pres">
      <dgm:prSet presAssocID="{E0C91A47-0AB9-4E2C-B14F-6762F3CD5994}" presName="level3hierChild" presStyleCnt="0"/>
      <dgm:spPr/>
    </dgm:pt>
  </dgm:ptLst>
  <dgm:cxnLst>
    <dgm:cxn modelId="{23367961-0BF2-4086-92BA-E674238B8534}" srcId="{F8BE6787-1500-4F55-A920-61FF0289743B}" destId="{E0C91A47-0AB9-4E2C-B14F-6762F3CD5994}" srcOrd="3" destOrd="0" parTransId="{E3D7A3FB-1E8F-4722-9996-1EE4938CDE4E}" sibTransId="{93F53BC8-3CC9-470F-B51C-CBE604F40BF9}"/>
    <dgm:cxn modelId="{F4E757B0-648A-46B6-84A5-9B8EDC409497}" type="presOf" srcId="{E3D7A3FB-1E8F-4722-9996-1EE4938CDE4E}" destId="{A08336E0-81A9-49CC-8ED0-91D36B02C330}" srcOrd="0" destOrd="0" presId="urn:microsoft.com/office/officeart/2008/layout/HorizontalMultiLevelHierarchy"/>
    <dgm:cxn modelId="{41756502-9FD0-4CB6-855A-CF6F39CF09F0}" type="presOf" srcId="{8907BBA8-C99A-45E6-90BD-4B938A3276CD}" destId="{703ACCDE-67C5-46FC-839B-B6793EDC4C8A}" srcOrd="0" destOrd="0" presId="urn:microsoft.com/office/officeart/2008/layout/HorizontalMultiLevelHierarchy"/>
    <dgm:cxn modelId="{148389AF-F0BA-460D-8AC3-A52593392885}" type="presOf" srcId="{7A5C573A-E888-4C7B-A8D4-A4F5D2295FC4}" destId="{1A940B80-D0A5-4EB5-9C73-AABA3962761F}" srcOrd="0" destOrd="0" presId="urn:microsoft.com/office/officeart/2008/layout/HorizontalMultiLevelHierarchy"/>
    <dgm:cxn modelId="{3D234948-9138-48D1-B977-A50C72C24892}" type="presOf" srcId="{68DE3A4C-B603-4DB2-B81B-5DA25B4269E6}" destId="{980189B3-90F8-4F58-8F8B-1A34648D8753}" srcOrd="0" destOrd="0" presId="urn:microsoft.com/office/officeart/2008/layout/HorizontalMultiLevelHierarchy"/>
    <dgm:cxn modelId="{34B8EE24-0987-46CB-BDB2-A4871DF28A03}" type="presOf" srcId="{F8BE6787-1500-4F55-A920-61FF0289743B}" destId="{B332F82C-AA9D-4DD3-BEEA-FA45F2958B80}" srcOrd="0" destOrd="0" presId="urn:microsoft.com/office/officeart/2008/layout/HorizontalMultiLevelHierarchy"/>
    <dgm:cxn modelId="{445A0A2A-0CFD-4309-A87E-6D4F3C497D1A}" type="presOf" srcId="{A3122428-5840-4D60-8C65-64F77C4970DB}" destId="{360AE2FF-D60E-48CA-8E07-9BF125FF0C93}" srcOrd="1" destOrd="0" presId="urn:microsoft.com/office/officeart/2008/layout/HorizontalMultiLevelHierarchy"/>
    <dgm:cxn modelId="{46F61693-F030-48D4-82BA-A9BA7774CED9}" srcId="{3F28CEAB-86DA-4863-AD7B-6497CA19DDE6}" destId="{F8BE6787-1500-4F55-A920-61FF0289743B}" srcOrd="0" destOrd="0" parTransId="{9825FE09-F0A8-46EE-A6CD-A1EE910C55AB}" sibTransId="{66765A83-9B9C-430A-9BD4-996F2B26C091}"/>
    <dgm:cxn modelId="{B7A6B43D-1FC5-4CBE-B943-33898CE0C708}" type="presOf" srcId="{A3122428-5840-4D60-8C65-64F77C4970DB}" destId="{C12C7995-1D68-45FE-8FE3-074C934421D7}" srcOrd="0" destOrd="0" presId="urn:microsoft.com/office/officeart/2008/layout/HorizontalMultiLevelHierarchy"/>
    <dgm:cxn modelId="{0F153CB3-A92B-4001-AB36-FBCE8A89C694}" srcId="{F8BE6787-1500-4F55-A920-61FF0289743B}" destId="{68DE3A4C-B603-4DB2-B81B-5DA25B4269E6}" srcOrd="0" destOrd="0" parTransId="{5DF30744-73A7-4619-8536-9D5A44466E44}" sibTransId="{2ED7BC66-09CD-4F91-AB64-0D7541FD5B23}"/>
    <dgm:cxn modelId="{458B4BD4-64F7-4A75-B53F-BCE5C3B9F008}" type="presOf" srcId="{3F28CEAB-86DA-4863-AD7B-6497CA19DDE6}" destId="{429983CC-1C6E-4F42-9BEA-401DFDE67498}" srcOrd="0" destOrd="0" presId="urn:microsoft.com/office/officeart/2008/layout/HorizontalMultiLevelHierarchy"/>
    <dgm:cxn modelId="{50B27B73-DC97-4AD3-B1B0-DE0D06510124}" type="presOf" srcId="{5DF30744-73A7-4619-8536-9D5A44466E44}" destId="{DD554312-2D71-49B1-879E-5BE78CD6C1A0}" srcOrd="0" destOrd="0" presId="urn:microsoft.com/office/officeart/2008/layout/HorizontalMultiLevelHierarchy"/>
    <dgm:cxn modelId="{A3CB78F6-9511-4A61-A3B0-DCEE247D5E69}" type="presOf" srcId="{E0C91A47-0AB9-4E2C-B14F-6762F3CD5994}" destId="{BD901E1D-EF54-49C9-AE43-A58C1CF31A38}" srcOrd="0" destOrd="0" presId="urn:microsoft.com/office/officeart/2008/layout/HorizontalMultiLevelHierarchy"/>
    <dgm:cxn modelId="{46DE50FE-E71C-4465-B073-5CFC77A17585}" srcId="{F8BE6787-1500-4F55-A920-61FF0289743B}" destId="{244008EF-6EE8-4106-92BC-F3C5371D8EF3}" srcOrd="2" destOrd="0" parTransId="{A3122428-5840-4D60-8C65-64F77C4970DB}" sibTransId="{6AA13053-EACA-45AB-954F-FA4C87ABC702}"/>
    <dgm:cxn modelId="{72DF7CB0-A40D-47B8-9460-C4341B463F3F}" type="presOf" srcId="{244008EF-6EE8-4106-92BC-F3C5371D8EF3}" destId="{590DB1F1-8211-43BF-AD7A-5C6CC5C05682}" srcOrd="0" destOrd="0" presId="urn:microsoft.com/office/officeart/2008/layout/HorizontalMultiLevelHierarchy"/>
    <dgm:cxn modelId="{37822953-49C8-4178-B473-5F79DAA2DCE0}" type="presOf" srcId="{E3D7A3FB-1E8F-4722-9996-1EE4938CDE4E}" destId="{EC30FE14-4361-4455-B7E3-FF672679DB10}" srcOrd="1" destOrd="0" presId="urn:microsoft.com/office/officeart/2008/layout/HorizontalMultiLevelHierarchy"/>
    <dgm:cxn modelId="{39A04E62-48C9-4E72-8419-466FA9380BBA}" type="presOf" srcId="{8907BBA8-C99A-45E6-90BD-4B938A3276CD}" destId="{CC1E4A7B-64B5-4FD5-BA73-A10BF5D8F621}" srcOrd="1" destOrd="0" presId="urn:microsoft.com/office/officeart/2008/layout/HorizontalMultiLevelHierarchy"/>
    <dgm:cxn modelId="{39FAAE3C-698E-4448-A07D-08C530AD07F5}" srcId="{F8BE6787-1500-4F55-A920-61FF0289743B}" destId="{7A5C573A-E888-4C7B-A8D4-A4F5D2295FC4}" srcOrd="1" destOrd="0" parTransId="{8907BBA8-C99A-45E6-90BD-4B938A3276CD}" sibTransId="{C8E530BD-8651-47A9-AE23-AAF7E652F975}"/>
    <dgm:cxn modelId="{DD544413-5D66-4276-A5BA-AAFB99AF0242}" type="presOf" srcId="{5DF30744-73A7-4619-8536-9D5A44466E44}" destId="{46FFC267-1E58-422F-B462-62652C7C7E21}" srcOrd="1" destOrd="0" presId="urn:microsoft.com/office/officeart/2008/layout/HorizontalMultiLevelHierarchy"/>
    <dgm:cxn modelId="{F228C4E7-9DB8-40C1-AE3F-5029B47AD2CA}" type="presParOf" srcId="{429983CC-1C6E-4F42-9BEA-401DFDE67498}" destId="{2EFDEEAC-CD1A-44AE-BE5C-4043D385D1D3}" srcOrd="0" destOrd="0" presId="urn:microsoft.com/office/officeart/2008/layout/HorizontalMultiLevelHierarchy"/>
    <dgm:cxn modelId="{3631D7EE-901A-43C0-B893-783ECD01CC38}" type="presParOf" srcId="{2EFDEEAC-CD1A-44AE-BE5C-4043D385D1D3}" destId="{B332F82C-AA9D-4DD3-BEEA-FA45F2958B80}" srcOrd="0" destOrd="0" presId="urn:microsoft.com/office/officeart/2008/layout/HorizontalMultiLevelHierarchy"/>
    <dgm:cxn modelId="{E196792C-C960-42F4-8733-644E7B5A91F0}" type="presParOf" srcId="{2EFDEEAC-CD1A-44AE-BE5C-4043D385D1D3}" destId="{068097BA-462C-4C8D-A758-85DDDCEAB6BB}" srcOrd="1" destOrd="0" presId="urn:microsoft.com/office/officeart/2008/layout/HorizontalMultiLevelHierarchy"/>
    <dgm:cxn modelId="{A77DEC66-1617-472E-AB6C-45176BF943D2}" type="presParOf" srcId="{068097BA-462C-4C8D-A758-85DDDCEAB6BB}" destId="{DD554312-2D71-49B1-879E-5BE78CD6C1A0}" srcOrd="0" destOrd="0" presId="urn:microsoft.com/office/officeart/2008/layout/HorizontalMultiLevelHierarchy"/>
    <dgm:cxn modelId="{7F23F5A2-C784-4E8F-B37B-67200E86F8C5}" type="presParOf" srcId="{DD554312-2D71-49B1-879E-5BE78CD6C1A0}" destId="{46FFC267-1E58-422F-B462-62652C7C7E21}" srcOrd="0" destOrd="0" presId="urn:microsoft.com/office/officeart/2008/layout/HorizontalMultiLevelHierarchy"/>
    <dgm:cxn modelId="{DFEBBC55-DED7-4A4F-9AF7-6614C0A0E7B9}" type="presParOf" srcId="{068097BA-462C-4C8D-A758-85DDDCEAB6BB}" destId="{DBC4B7D4-69FB-4169-907D-85A221034EE3}" srcOrd="1" destOrd="0" presId="urn:microsoft.com/office/officeart/2008/layout/HorizontalMultiLevelHierarchy"/>
    <dgm:cxn modelId="{71284756-D427-4661-994F-C03B1B814EBC}" type="presParOf" srcId="{DBC4B7D4-69FB-4169-907D-85A221034EE3}" destId="{980189B3-90F8-4F58-8F8B-1A34648D8753}" srcOrd="0" destOrd="0" presId="urn:microsoft.com/office/officeart/2008/layout/HorizontalMultiLevelHierarchy"/>
    <dgm:cxn modelId="{9D80CE9F-760C-4570-8A0C-B09CB81AD800}" type="presParOf" srcId="{DBC4B7D4-69FB-4169-907D-85A221034EE3}" destId="{0F9082E2-E60C-40D9-A282-C9C334AB9CAF}" srcOrd="1" destOrd="0" presId="urn:microsoft.com/office/officeart/2008/layout/HorizontalMultiLevelHierarchy"/>
    <dgm:cxn modelId="{72496E2D-D633-481D-B34F-47A99E73E69F}" type="presParOf" srcId="{068097BA-462C-4C8D-A758-85DDDCEAB6BB}" destId="{703ACCDE-67C5-46FC-839B-B6793EDC4C8A}" srcOrd="2" destOrd="0" presId="urn:microsoft.com/office/officeart/2008/layout/HorizontalMultiLevelHierarchy"/>
    <dgm:cxn modelId="{84398D87-26DE-4FA6-A51C-F4D5B5EA5B68}" type="presParOf" srcId="{703ACCDE-67C5-46FC-839B-B6793EDC4C8A}" destId="{CC1E4A7B-64B5-4FD5-BA73-A10BF5D8F621}" srcOrd="0" destOrd="0" presId="urn:microsoft.com/office/officeart/2008/layout/HorizontalMultiLevelHierarchy"/>
    <dgm:cxn modelId="{5E3BB4C8-1CD6-4D81-A022-11860A787125}" type="presParOf" srcId="{068097BA-462C-4C8D-A758-85DDDCEAB6BB}" destId="{7312251B-6638-4A6E-9C45-59486A1837C5}" srcOrd="3" destOrd="0" presId="urn:microsoft.com/office/officeart/2008/layout/HorizontalMultiLevelHierarchy"/>
    <dgm:cxn modelId="{2CA7AB79-F93F-413D-83CA-0E4DA9267272}" type="presParOf" srcId="{7312251B-6638-4A6E-9C45-59486A1837C5}" destId="{1A940B80-D0A5-4EB5-9C73-AABA3962761F}" srcOrd="0" destOrd="0" presId="urn:microsoft.com/office/officeart/2008/layout/HorizontalMultiLevelHierarchy"/>
    <dgm:cxn modelId="{9805D96C-D89A-47AC-8695-0B24BF1A5895}" type="presParOf" srcId="{7312251B-6638-4A6E-9C45-59486A1837C5}" destId="{61DFD483-F825-4486-8E0B-25AAE797AAA5}" srcOrd="1" destOrd="0" presId="urn:microsoft.com/office/officeart/2008/layout/HorizontalMultiLevelHierarchy"/>
    <dgm:cxn modelId="{B6F915D2-BBD8-45C6-890A-7C5C62C6ACDD}" type="presParOf" srcId="{068097BA-462C-4C8D-A758-85DDDCEAB6BB}" destId="{C12C7995-1D68-45FE-8FE3-074C934421D7}" srcOrd="4" destOrd="0" presId="urn:microsoft.com/office/officeart/2008/layout/HorizontalMultiLevelHierarchy"/>
    <dgm:cxn modelId="{E4DF4D41-B3E8-4C91-AE4C-76976738711C}" type="presParOf" srcId="{C12C7995-1D68-45FE-8FE3-074C934421D7}" destId="{360AE2FF-D60E-48CA-8E07-9BF125FF0C93}" srcOrd="0" destOrd="0" presId="urn:microsoft.com/office/officeart/2008/layout/HorizontalMultiLevelHierarchy"/>
    <dgm:cxn modelId="{FAAC1837-E727-4887-AFC1-2AFA65530296}" type="presParOf" srcId="{068097BA-462C-4C8D-A758-85DDDCEAB6BB}" destId="{2AE6A913-7FEB-439A-AD81-F90BC939315A}" srcOrd="5" destOrd="0" presId="urn:microsoft.com/office/officeart/2008/layout/HorizontalMultiLevelHierarchy"/>
    <dgm:cxn modelId="{A6608A38-33DB-4D43-ACEC-CF2ED7C1B041}" type="presParOf" srcId="{2AE6A913-7FEB-439A-AD81-F90BC939315A}" destId="{590DB1F1-8211-43BF-AD7A-5C6CC5C05682}" srcOrd="0" destOrd="0" presId="urn:microsoft.com/office/officeart/2008/layout/HorizontalMultiLevelHierarchy"/>
    <dgm:cxn modelId="{0C56071D-6E6A-40D2-9789-B39A42615D30}" type="presParOf" srcId="{2AE6A913-7FEB-439A-AD81-F90BC939315A}" destId="{262B6E1B-F614-4CE0-B4CB-7DE2691E385B}" srcOrd="1" destOrd="0" presId="urn:microsoft.com/office/officeart/2008/layout/HorizontalMultiLevelHierarchy"/>
    <dgm:cxn modelId="{D0916EBA-D6DF-4D33-A2E9-B7FC85688B15}" type="presParOf" srcId="{068097BA-462C-4C8D-A758-85DDDCEAB6BB}" destId="{A08336E0-81A9-49CC-8ED0-91D36B02C330}" srcOrd="6" destOrd="0" presId="urn:microsoft.com/office/officeart/2008/layout/HorizontalMultiLevelHierarchy"/>
    <dgm:cxn modelId="{2C37C0AE-3914-428C-ADCA-EA7FB6AEDAC6}" type="presParOf" srcId="{A08336E0-81A9-49CC-8ED0-91D36B02C330}" destId="{EC30FE14-4361-4455-B7E3-FF672679DB10}" srcOrd="0" destOrd="0" presId="urn:microsoft.com/office/officeart/2008/layout/HorizontalMultiLevelHierarchy"/>
    <dgm:cxn modelId="{9D1881EC-547A-4681-B481-633CDBA88DBC}" type="presParOf" srcId="{068097BA-462C-4C8D-A758-85DDDCEAB6BB}" destId="{EAFE2F41-DAAB-473D-9EDD-79475A8F3BBD}" srcOrd="7" destOrd="0" presId="urn:microsoft.com/office/officeart/2008/layout/HorizontalMultiLevelHierarchy"/>
    <dgm:cxn modelId="{71B7BFBF-564B-417C-9893-92EEABD8BBB2}" type="presParOf" srcId="{EAFE2F41-DAAB-473D-9EDD-79475A8F3BBD}" destId="{BD901E1D-EF54-49C9-AE43-A58C1CF31A38}" srcOrd="0" destOrd="0" presId="urn:microsoft.com/office/officeart/2008/layout/HorizontalMultiLevelHierarchy"/>
    <dgm:cxn modelId="{09A21000-F31F-47C7-9C01-C92B0AA4DDFE}" type="presParOf" srcId="{EAFE2F41-DAAB-473D-9EDD-79475A8F3BBD}" destId="{9891F8B0-61CB-408F-84CE-FD3536CC324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28CEAB-86DA-4863-AD7B-6497CA19DDE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BE6787-1500-4F55-A920-61FF0289743B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3200" b="1" dirty="0" smtClean="0">
              <a:solidFill>
                <a:schemeClr val="tx1"/>
              </a:solidFill>
            </a:rPr>
            <a:t>Ações realizadas</a:t>
          </a:r>
          <a:endParaRPr lang="pt-BR" sz="3200" dirty="0">
            <a:solidFill>
              <a:schemeClr val="tx1"/>
            </a:solidFill>
          </a:endParaRPr>
        </a:p>
      </dgm:t>
    </dgm:pt>
    <dgm:pt modelId="{9825FE09-F0A8-46EE-A6CD-A1EE910C55AB}" type="parTrans" cxnId="{46F61693-F030-48D4-82BA-A9BA7774CED9}">
      <dgm:prSet/>
      <dgm:spPr/>
      <dgm:t>
        <a:bodyPr/>
        <a:lstStyle/>
        <a:p>
          <a:endParaRPr lang="pt-BR"/>
        </a:p>
      </dgm:t>
    </dgm:pt>
    <dgm:pt modelId="{66765A83-9B9C-430A-9BD4-996F2B26C091}" type="sibTrans" cxnId="{46F61693-F030-48D4-82BA-A9BA7774CED9}">
      <dgm:prSet/>
      <dgm:spPr/>
      <dgm:t>
        <a:bodyPr/>
        <a:lstStyle/>
        <a:p>
          <a:endParaRPr lang="pt-BR"/>
        </a:p>
      </dgm:t>
    </dgm:pt>
    <dgm:pt modelId="{68DE3A4C-B603-4DB2-B81B-5DA25B4269E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Eixo 4: Qualificação para a prática clínica</a:t>
          </a:r>
          <a:endParaRPr lang="pt-BR" sz="2400" b="1" dirty="0">
            <a:solidFill>
              <a:schemeClr val="tx1"/>
            </a:solidFill>
          </a:endParaRPr>
        </a:p>
      </dgm:t>
    </dgm:pt>
    <dgm:pt modelId="{5DF30744-73A7-4619-8536-9D5A44466E44}" type="parTrans" cxnId="{0F153CB3-A92B-4001-AB36-FBCE8A89C694}">
      <dgm:prSet/>
      <dgm:spPr/>
      <dgm:t>
        <a:bodyPr/>
        <a:lstStyle/>
        <a:p>
          <a:endParaRPr lang="pt-BR"/>
        </a:p>
      </dgm:t>
    </dgm:pt>
    <dgm:pt modelId="{2ED7BC66-09CD-4F91-AB64-0D7541FD5B23}" type="sibTrans" cxnId="{0F153CB3-A92B-4001-AB36-FBCE8A89C694}">
      <dgm:prSet/>
      <dgm:spPr/>
      <dgm:t>
        <a:bodyPr/>
        <a:lstStyle/>
        <a:p>
          <a:endParaRPr lang="pt-BR"/>
        </a:p>
      </dgm:t>
    </dgm:pt>
    <dgm:pt modelId="{7A5C573A-E888-4C7B-A8D4-A4F5D2295FC4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</a:rPr>
            <a:t>Apresentação do projeto para a equipe da US</a:t>
          </a:r>
          <a:endParaRPr lang="pt-BR" sz="2000" dirty="0">
            <a:solidFill>
              <a:schemeClr val="tx1"/>
            </a:solidFill>
          </a:endParaRPr>
        </a:p>
      </dgm:t>
    </dgm:pt>
    <dgm:pt modelId="{8907BBA8-C99A-45E6-90BD-4B938A3276CD}" type="parTrans" cxnId="{39FAAE3C-698E-4448-A07D-08C530AD07F5}">
      <dgm:prSet/>
      <dgm:spPr/>
      <dgm:t>
        <a:bodyPr/>
        <a:lstStyle/>
        <a:p>
          <a:endParaRPr lang="pt-BR"/>
        </a:p>
      </dgm:t>
    </dgm:pt>
    <dgm:pt modelId="{C8E530BD-8651-47A9-AE23-AAF7E652F975}" type="sibTrans" cxnId="{39FAAE3C-698E-4448-A07D-08C530AD07F5}">
      <dgm:prSet/>
      <dgm:spPr/>
      <dgm:t>
        <a:bodyPr/>
        <a:lstStyle/>
        <a:p>
          <a:endParaRPr lang="pt-BR"/>
        </a:p>
      </dgm:t>
    </dgm:pt>
    <dgm:pt modelId="{E0C91A47-0AB9-4E2C-B14F-6762F3CD5994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Apresentação do Protocolo da Hipertensão e diabetes </a:t>
          </a:r>
        </a:p>
      </dgm:t>
    </dgm:pt>
    <dgm:pt modelId="{E3D7A3FB-1E8F-4722-9996-1EE4938CDE4E}" type="parTrans" cxnId="{23367961-0BF2-4086-92BA-E674238B8534}">
      <dgm:prSet/>
      <dgm:spPr/>
      <dgm:t>
        <a:bodyPr/>
        <a:lstStyle/>
        <a:p>
          <a:endParaRPr lang="pt-BR"/>
        </a:p>
      </dgm:t>
    </dgm:pt>
    <dgm:pt modelId="{93F53BC8-3CC9-470F-B51C-CBE604F40BF9}" type="sibTrans" cxnId="{23367961-0BF2-4086-92BA-E674238B8534}">
      <dgm:prSet/>
      <dgm:spPr/>
      <dgm:t>
        <a:bodyPr/>
        <a:lstStyle/>
        <a:p>
          <a:endParaRPr lang="pt-BR"/>
        </a:p>
      </dgm:t>
    </dgm:pt>
    <dgm:pt modelId="{244008EF-6EE8-4106-92BC-F3C5371D8EF3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Estabelecimento das atribuições de cada profissional </a:t>
          </a:r>
        </a:p>
      </dgm:t>
    </dgm:pt>
    <dgm:pt modelId="{6AA13053-EACA-45AB-954F-FA4C87ABC702}" type="sibTrans" cxnId="{46DE50FE-E71C-4465-B073-5CFC77A17585}">
      <dgm:prSet/>
      <dgm:spPr/>
      <dgm:t>
        <a:bodyPr/>
        <a:lstStyle/>
        <a:p>
          <a:endParaRPr lang="pt-BR"/>
        </a:p>
      </dgm:t>
    </dgm:pt>
    <dgm:pt modelId="{A3122428-5840-4D60-8C65-64F77C4970DB}" type="parTrans" cxnId="{46DE50FE-E71C-4465-B073-5CFC77A17585}">
      <dgm:prSet/>
      <dgm:spPr/>
      <dgm:t>
        <a:bodyPr/>
        <a:lstStyle/>
        <a:p>
          <a:endParaRPr lang="pt-BR"/>
        </a:p>
      </dgm:t>
    </dgm:pt>
    <dgm:pt modelId="{01B756A6-8D62-4F94-9C30-9E1233F889EC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Qualificação dos profissionais para o exercício de suas atribuições</a:t>
          </a:r>
        </a:p>
      </dgm:t>
    </dgm:pt>
    <dgm:pt modelId="{994A3C7C-589F-44F9-A2D1-D5CBF0800513}" type="parTrans" cxnId="{C794C431-957C-42BA-AF79-4EF7388526E0}">
      <dgm:prSet/>
      <dgm:spPr/>
      <dgm:t>
        <a:bodyPr/>
        <a:lstStyle/>
        <a:p>
          <a:endParaRPr lang="pt-BR"/>
        </a:p>
      </dgm:t>
    </dgm:pt>
    <dgm:pt modelId="{433FEAC0-7D87-438D-BC6A-158F24AF93ED}" type="sibTrans" cxnId="{C794C431-957C-42BA-AF79-4EF7388526E0}">
      <dgm:prSet/>
      <dgm:spPr/>
      <dgm:t>
        <a:bodyPr/>
        <a:lstStyle/>
        <a:p>
          <a:endParaRPr lang="pt-BR"/>
        </a:p>
      </dgm:t>
    </dgm:pt>
    <dgm:pt modelId="{C9D40F66-FD1D-4ED8-A6EF-4370387D9418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Reuniões periódicas para avaliação do seguimento das atividades</a:t>
          </a:r>
        </a:p>
      </dgm:t>
    </dgm:pt>
    <dgm:pt modelId="{674F93FB-74C8-4C64-BCDE-59C4507B2CD7}" type="parTrans" cxnId="{CA9D7B61-922E-4108-B064-F66AF24241A2}">
      <dgm:prSet/>
      <dgm:spPr/>
      <dgm:t>
        <a:bodyPr/>
        <a:lstStyle/>
        <a:p>
          <a:endParaRPr lang="pt-BR"/>
        </a:p>
      </dgm:t>
    </dgm:pt>
    <dgm:pt modelId="{A0DFCE64-4E91-4EF4-8BEA-B45D3748BFD3}" type="sibTrans" cxnId="{CA9D7B61-922E-4108-B064-F66AF24241A2}">
      <dgm:prSet/>
      <dgm:spPr/>
      <dgm:t>
        <a:bodyPr/>
        <a:lstStyle/>
        <a:p>
          <a:endParaRPr lang="pt-BR"/>
        </a:p>
      </dgm:t>
    </dgm:pt>
    <dgm:pt modelId="{429983CC-1C6E-4F42-9BEA-401DFDE67498}" type="pres">
      <dgm:prSet presAssocID="{3F28CEAB-86DA-4863-AD7B-6497CA19DDE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FDEEAC-CD1A-44AE-BE5C-4043D385D1D3}" type="pres">
      <dgm:prSet presAssocID="{F8BE6787-1500-4F55-A920-61FF0289743B}" presName="root1" presStyleCnt="0"/>
      <dgm:spPr/>
    </dgm:pt>
    <dgm:pt modelId="{B332F82C-AA9D-4DD3-BEEA-FA45F2958B80}" type="pres">
      <dgm:prSet presAssocID="{F8BE6787-1500-4F55-A920-61FF0289743B}" presName="LevelOneTextNode" presStyleLbl="node0" presStyleIdx="0" presStyleCnt="1" custScaleY="143860" custLinFactX="-127546" custLinFactNeighborX="-200000" custLinFactNeighborY="-1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8097BA-462C-4C8D-A758-85DDDCEAB6BB}" type="pres">
      <dgm:prSet presAssocID="{F8BE6787-1500-4F55-A920-61FF0289743B}" presName="level2hierChild" presStyleCnt="0"/>
      <dgm:spPr/>
    </dgm:pt>
    <dgm:pt modelId="{DD554312-2D71-49B1-879E-5BE78CD6C1A0}" type="pres">
      <dgm:prSet presAssocID="{5DF30744-73A7-4619-8536-9D5A44466E44}" presName="conn2-1" presStyleLbl="parChTrans1D2" presStyleIdx="0" presStyleCnt="6"/>
      <dgm:spPr/>
      <dgm:t>
        <a:bodyPr/>
        <a:lstStyle/>
        <a:p>
          <a:endParaRPr lang="pt-BR"/>
        </a:p>
      </dgm:t>
    </dgm:pt>
    <dgm:pt modelId="{46FFC267-1E58-422F-B462-62652C7C7E21}" type="pres">
      <dgm:prSet presAssocID="{5DF30744-73A7-4619-8536-9D5A44466E44}" presName="connTx" presStyleLbl="parChTrans1D2" presStyleIdx="0" presStyleCnt="6"/>
      <dgm:spPr/>
      <dgm:t>
        <a:bodyPr/>
        <a:lstStyle/>
        <a:p>
          <a:endParaRPr lang="pt-BR"/>
        </a:p>
      </dgm:t>
    </dgm:pt>
    <dgm:pt modelId="{DBC4B7D4-69FB-4169-907D-85A221034EE3}" type="pres">
      <dgm:prSet presAssocID="{68DE3A4C-B603-4DB2-B81B-5DA25B4269E6}" presName="root2" presStyleCnt="0"/>
      <dgm:spPr/>
    </dgm:pt>
    <dgm:pt modelId="{980189B3-90F8-4F58-8F8B-1A34648D8753}" type="pres">
      <dgm:prSet presAssocID="{68DE3A4C-B603-4DB2-B81B-5DA25B4269E6}" presName="LevelTwoTextNode" presStyleLbl="node2" presStyleIdx="0" presStyleCnt="6" custScaleX="126222" custScaleY="141026" custLinFactY="100000" custLinFactNeighborX="-75890" custLinFactNeighborY="1344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9082E2-E60C-40D9-A282-C9C334AB9CAF}" type="pres">
      <dgm:prSet presAssocID="{68DE3A4C-B603-4DB2-B81B-5DA25B4269E6}" presName="level3hierChild" presStyleCnt="0"/>
      <dgm:spPr/>
    </dgm:pt>
    <dgm:pt modelId="{703ACCDE-67C5-46FC-839B-B6793EDC4C8A}" type="pres">
      <dgm:prSet presAssocID="{8907BBA8-C99A-45E6-90BD-4B938A3276CD}" presName="conn2-1" presStyleLbl="parChTrans1D2" presStyleIdx="1" presStyleCnt="6"/>
      <dgm:spPr/>
      <dgm:t>
        <a:bodyPr/>
        <a:lstStyle/>
        <a:p>
          <a:endParaRPr lang="pt-BR"/>
        </a:p>
      </dgm:t>
    </dgm:pt>
    <dgm:pt modelId="{CC1E4A7B-64B5-4FD5-BA73-A10BF5D8F621}" type="pres">
      <dgm:prSet presAssocID="{8907BBA8-C99A-45E6-90BD-4B938A3276CD}" presName="connTx" presStyleLbl="parChTrans1D2" presStyleIdx="1" presStyleCnt="6"/>
      <dgm:spPr/>
      <dgm:t>
        <a:bodyPr/>
        <a:lstStyle/>
        <a:p>
          <a:endParaRPr lang="pt-BR"/>
        </a:p>
      </dgm:t>
    </dgm:pt>
    <dgm:pt modelId="{7312251B-6638-4A6E-9C45-59486A1837C5}" type="pres">
      <dgm:prSet presAssocID="{7A5C573A-E888-4C7B-A8D4-A4F5D2295FC4}" presName="root2" presStyleCnt="0"/>
      <dgm:spPr/>
    </dgm:pt>
    <dgm:pt modelId="{1A940B80-D0A5-4EB5-9C73-AABA3962761F}" type="pres">
      <dgm:prSet presAssocID="{7A5C573A-E888-4C7B-A8D4-A4F5D2295FC4}" presName="LevelTwoTextNode" presStyleLbl="node2" presStyleIdx="1" presStyleCnt="6" custScaleX="172924" custScaleY="90100" custLinFactY="-21109" custLinFactNeighborX="43748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DFD483-F825-4486-8E0B-25AAE797AAA5}" type="pres">
      <dgm:prSet presAssocID="{7A5C573A-E888-4C7B-A8D4-A4F5D2295FC4}" presName="level3hierChild" presStyleCnt="0"/>
      <dgm:spPr/>
    </dgm:pt>
    <dgm:pt modelId="{C12C7995-1D68-45FE-8FE3-074C934421D7}" type="pres">
      <dgm:prSet presAssocID="{A3122428-5840-4D60-8C65-64F77C4970DB}" presName="conn2-1" presStyleLbl="parChTrans1D2" presStyleIdx="2" presStyleCnt="6"/>
      <dgm:spPr/>
      <dgm:t>
        <a:bodyPr/>
        <a:lstStyle/>
        <a:p>
          <a:endParaRPr lang="pt-BR"/>
        </a:p>
      </dgm:t>
    </dgm:pt>
    <dgm:pt modelId="{360AE2FF-D60E-48CA-8E07-9BF125FF0C93}" type="pres">
      <dgm:prSet presAssocID="{A3122428-5840-4D60-8C65-64F77C4970DB}" presName="connTx" presStyleLbl="parChTrans1D2" presStyleIdx="2" presStyleCnt="6"/>
      <dgm:spPr/>
      <dgm:t>
        <a:bodyPr/>
        <a:lstStyle/>
        <a:p>
          <a:endParaRPr lang="pt-BR"/>
        </a:p>
      </dgm:t>
    </dgm:pt>
    <dgm:pt modelId="{2AE6A913-7FEB-439A-AD81-F90BC939315A}" type="pres">
      <dgm:prSet presAssocID="{244008EF-6EE8-4106-92BC-F3C5371D8EF3}" presName="root2" presStyleCnt="0"/>
      <dgm:spPr/>
    </dgm:pt>
    <dgm:pt modelId="{590DB1F1-8211-43BF-AD7A-5C6CC5C05682}" type="pres">
      <dgm:prSet presAssocID="{244008EF-6EE8-4106-92BC-F3C5371D8EF3}" presName="LevelTwoTextNode" presStyleLbl="node2" presStyleIdx="2" presStyleCnt="6" custScaleX="178121" custLinFactNeighborX="55648" custLinFactNeighborY="-995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2B6E1B-F614-4CE0-B4CB-7DE2691E385B}" type="pres">
      <dgm:prSet presAssocID="{244008EF-6EE8-4106-92BC-F3C5371D8EF3}" presName="level3hierChild" presStyleCnt="0"/>
      <dgm:spPr/>
    </dgm:pt>
    <dgm:pt modelId="{A08336E0-81A9-49CC-8ED0-91D36B02C330}" type="pres">
      <dgm:prSet presAssocID="{E3D7A3FB-1E8F-4722-9996-1EE4938CDE4E}" presName="conn2-1" presStyleLbl="parChTrans1D2" presStyleIdx="3" presStyleCnt="6"/>
      <dgm:spPr/>
      <dgm:t>
        <a:bodyPr/>
        <a:lstStyle/>
        <a:p>
          <a:endParaRPr lang="pt-BR"/>
        </a:p>
      </dgm:t>
    </dgm:pt>
    <dgm:pt modelId="{EC30FE14-4361-4455-B7E3-FF672679DB10}" type="pres">
      <dgm:prSet presAssocID="{E3D7A3FB-1E8F-4722-9996-1EE4938CDE4E}" presName="connTx" presStyleLbl="parChTrans1D2" presStyleIdx="3" presStyleCnt="6"/>
      <dgm:spPr/>
      <dgm:t>
        <a:bodyPr/>
        <a:lstStyle/>
        <a:p>
          <a:endParaRPr lang="pt-BR"/>
        </a:p>
      </dgm:t>
    </dgm:pt>
    <dgm:pt modelId="{EAFE2F41-DAAB-473D-9EDD-79475A8F3BBD}" type="pres">
      <dgm:prSet presAssocID="{E0C91A47-0AB9-4E2C-B14F-6762F3CD5994}" presName="root2" presStyleCnt="0"/>
      <dgm:spPr/>
    </dgm:pt>
    <dgm:pt modelId="{BD901E1D-EF54-49C9-AE43-A58C1CF31A38}" type="pres">
      <dgm:prSet presAssocID="{E0C91A47-0AB9-4E2C-B14F-6762F3CD5994}" presName="LevelTwoTextNode" presStyleLbl="node2" presStyleIdx="3" presStyleCnt="6" custScaleX="180028" custLinFactNeighborX="62556" custLinFactNeighborY="-8797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91F8B0-61CB-408F-84CE-FD3536CC324C}" type="pres">
      <dgm:prSet presAssocID="{E0C91A47-0AB9-4E2C-B14F-6762F3CD5994}" presName="level3hierChild" presStyleCnt="0"/>
      <dgm:spPr/>
    </dgm:pt>
    <dgm:pt modelId="{CCAA0E88-A072-48E5-BFF8-6E47EEBCFD47}" type="pres">
      <dgm:prSet presAssocID="{994A3C7C-589F-44F9-A2D1-D5CBF0800513}" presName="conn2-1" presStyleLbl="parChTrans1D2" presStyleIdx="4" presStyleCnt="6"/>
      <dgm:spPr/>
      <dgm:t>
        <a:bodyPr/>
        <a:lstStyle/>
        <a:p>
          <a:endParaRPr lang="pt-BR"/>
        </a:p>
      </dgm:t>
    </dgm:pt>
    <dgm:pt modelId="{00F342BB-ACBA-4B95-A8A1-9923B4387E54}" type="pres">
      <dgm:prSet presAssocID="{994A3C7C-589F-44F9-A2D1-D5CBF0800513}" presName="connTx" presStyleLbl="parChTrans1D2" presStyleIdx="4" presStyleCnt="6"/>
      <dgm:spPr/>
      <dgm:t>
        <a:bodyPr/>
        <a:lstStyle/>
        <a:p>
          <a:endParaRPr lang="pt-BR"/>
        </a:p>
      </dgm:t>
    </dgm:pt>
    <dgm:pt modelId="{AE799409-6B71-4932-8A1D-EA149C72F60E}" type="pres">
      <dgm:prSet presAssocID="{01B756A6-8D62-4F94-9C30-9E1233F889EC}" presName="root2" presStyleCnt="0"/>
      <dgm:spPr/>
    </dgm:pt>
    <dgm:pt modelId="{FD8CF4A5-DC69-419B-A63D-EEFACF9D1895}" type="pres">
      <dgm:prSet presAssocID="{01B756A6-8D62-4F94-9C30-9E1233F889EC}" presName="LevelTwoTextNode" presStyleLbl="node2" presStyleIdx="4" presStyleCnt="6" custScaleX="179138" custLinFactNeighborX="55648" custLinFactNeighborY="-666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9F20A5-7039-4792-BCB2-0E0B5D719FD5}" type="pres">
      <dgm:prSet presAssocID="{01B756A6-8D62-4F94-9C30-9E1233F889EC}" presName="level3hierChild" presStyleCnt="0"/>
      <dgm:spPr/>
    </dgm:pt>
    <dgm:pt modelId="{981781FE-7313-4931-9623-4D480780F7E1}" type="pres">
      <dgm:prSet presAssocID="{674F93FB-74C8-4C64-BCDE-59C4507B2CD7}" presName="conn2-1" presStyleLbl="parChTrans1D2" presStyleIdx="5" presStyleCnt="6"/>
      <dgm:spPr/>
      <dgm:t>
        <a:bodyPr/>
        <a:lstStyle/>
        <a:p>
          <a:endParaRPr lang="pt-BR"/>
        </a:p>
      </dgm:t>
    </dgm:pt>
    <dgm:pt modelId="{72BB28A1-4945-4381-9004-8D579A94C337}" type="pres">
      <dgm:prSet presAssocID="{674F93FB-74C8-4C64-BCDE-59C4507B2CD7}" presName="connTx" presStyleLbl="parChTrans1D2" presStyleIdx="5" presStyleCnt="6"/>
      <dgm:spPr/>
      <dgm:t>
        <a:bodyPr/>
        <a:lstStyle/>
        <a:p>
          <a:endParaRPr lang="pt-BR"/>
        </a:p>
      </dgm:t>
    </dgm:pt>
    <dgm:pt modelId="{F647DADF-0D3C-4942-8842-748B39F57E6D}" type="pres">
      <dgm:prSet presAssocID="{C9D40F66-FD1D-4ED8-A6EF-4370387D9418}" presName="root2" presStyleCnt="0"/>
      <dgm:spPr/>
    </dgm:pt>
    <dgm:pt modelId="{EF42E2EA-8AF9-4ACF-8D5D-0BBCBE626C61}" type="pres">
      <dgm:prSet presAssocID="{C9D40F66-FD1D-4ED8-A6EF-4370387D9418}" presName="LevelTwoTextNode" presStyleLbl="node2" presStyleIdx="5" presStyleCnt="6" custScaleX="178125" custScaleY="99673" custLinFactNeighborX="55648" custLinFactNeighborY="-452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6F7C22-A1CA-4109-82F3-872E92F0B020}" type="pres">
      <dgm:prSet presAssocID="{C9D40F66-FD1D-4ED8-A6EF-4370387D9418}" presName="level3hierChild" presStyleCnt="0"/>
      <dgm:spPr/>
    </dgm:pt>
  </dgm:ptLst>
  <dgm:cxnLst>
    <dgm:cxn modelId="{0F153CB3-A92B-4001-AB36-FBCE8A89C694}" srcId="{F8BE6787-1500-4F55-A920-61FF0289743B}" destId="{68DE3A4C-B603-4DB2-B81B-5DA25B4269E6}" srcOrd="0" destOrd="0" parTransId="{5DF30744-73A7-4619-8536-9D5A44466E44}" sibTransId="{2ED7BC66-09CD-4F91-AB64-0D7541FD5B23}"/>
    <dgm:cxn modelId="{2D71C245-22D3-4C15-BAF5-30540649E1C3}" type="presOf" srcId="{8907BBA8-C99A-45E6-90BD-4B938A3276CD}" destId="{703ACCDE-67C5-46FC-839B-B6793EDC4C8A}" srcOrd="0" destOrd="0" presId="urn:microsoft.com/office/officeart/2008/layout/HorizontalMultiLevelHierarchy"/>
    <dgm:cxn modelId="{E01956CD-B35D-4770-828A-DC2552BF44EE}" type="presOf" srcId="{A3122428-5840-4D60-8C65-64F77C4970DB}" destId="{C12C7995-1D68-45FE-8FE3-074C934421D7}" srcOrd="0" destOrd="0" presId="urn:microsoft.com/office/officeart/2008/layout/HorizontalMultiLevelHierarchy"/>
    <dgm:cxn modelId="{E625C205-BB13-4483-B976-0A121683810D}" type="presOf" srcId="{994A3C7C-589F-44F9-A2D1-D5CBF0800513}" destId="{00F342BB-ACBA-4B95-A8A1-9923B4387E54}" srcOrd="1" destOrd="0" presId="urn:microsoft.com/office/officeart/2008/layout/HorizontalMultiLevelHierarchy"/>
    <dgm:cxn modelId="{96714852-8360-4DA1-BFFF-8B3C800603E5}" type="presOf" srcId="{E3D7A3FB-1E8F-4722-9996-1EE4938CDE4E}" destId="{EC30FE14-4361-4455-B7E3-FF672679DB10}" srcOrd="1" destOrd="0" presId="urn:microsoft.com/office/officeart/2008/layout/HorizontalMultiLevelHierarchy"/>
    <dgm:cxn modelId="{FE652FCA-AF41-4FDD-9DC0-4B5D501BDC97}" type="presOf" srcId="{5DF30744-73A7-4619-8536-9D5A44466E44}" destId="{46FFC267-1E58-422F-B462-62652C7C7E21}" srcOrd="1" destOrd="0" presId="urn:microsoft.com/office/officeart/2008/layout/HorizontalMultiLevelHierarchy"/>
    <dgm:cxn modelId="{33B46DC7-E146-4740-BD27-1C90D6C3CA47}" type="presOf" srcId="{994A3C7C-589F-44F9-A2D1-D5CBF0800513}" destId="{CCAA0E88-A072-48E5-BFF8-6E47EEBCFD47}" srcOrd="0" destOrd="0" presId="urn:microsoft.com/office/officeart/2008/layout/HorizontalMultiLevelHierarchy"/>
    <dgm:cxn modelId="{DF3BB5C8-9E71-45F0-B03C-41916A6E2613}" type="presOf" srcId="{A3122428-5840-4D60-8C65-64F77C4970DB}" destId="{360AE2FF-D60E-48CA-8E07-9BF125FF0C93}" srcOrd="1" destOrd="0" presId="urn:microsoft.com/office/officeart/2008/layout/HorizontalMultiLevelHierarchy"/>
    <dgm:cxn modelId="{8FBD5BA0-DC9E-4480-BF78-98C4EEEE0577}" type="presOf" srcId="{674F93FB-74C8-4C64-BCDE-59C4507B2CD7}" destId="{72BB28A1-4945-4381-9004-8D579A94C337}" srcOrd="1" destOrd="0" presId="urn:microsoft.com/office/officeart/2008/layout/HorizontalMultiLevelHierarchy"/>
    <dgm:cxn modelId="{803D6D4B-B0E9-4C05-A9A2-A7399B75D03C}" type="presOf" srcId="{3F28CEAB-86DA-4863-AD7B-6497CA19DDE6}" destId="{429983CC-1C6E-4F42-9BEA-401DFDE67498}" srcOrd="0" destOrd="0" presId="urn:microsoft.com/office/officeart/2008/layout/HorizontalMultiLevelHierarchy"/>
    <dgm:cxn modelId="{C794C431-957C-42BA-AF79-4EF7388526E0}" srcId="{F8BE6787-1500-4F55-A920-61FF0289743B}" destId="{01B756A6-8D62-4F94-9C30-9E1233F889EC}" srcOrd="4" destOrd="0" parTransId="{994A3C7C-589F-44F9-A2D1-D5CBF0800513}" sibTransId="{433FEAC0-7D87-438D-BC6A-158F24AF93ED}"/>
    <dgm:cxn modelId="{39FAAE3C-698E-4448-A07D-08C530AD07F5}" srcId="{F8BE6787-1500-4F55-A920-61FF0289743B}" destId="{7A5C573A-E888-4C7B-A8D4-A4F5D2295FC4}" srcOrd="1" destOrd="0" parTransId="{8907BBA8-C99A-45E6-90BD-4B938A3276CD}" sibTransId="{C8E530BD-8651-47A9-AE23-AAF7E652F975}"/>
    <dgm:cxn modelId="{4882B02A-06FB-4587-ADC7-2B277653F5E0}" type="presOf" srcId="{C9D40F66-FD1D-4ED8-A6EF-4370387D9418}" destId="{EF42E2EA-8AF9-4ACF-8D5D-0BBCBE626C61}" srcOrd="0" destOrd="0" presId="urn:microsoft.com/office/officeart/2008/layout/HorizontalMultiLevelHierarchy"/>
    <dgm:cxn modelId="{CA9D7B61-922E-4108-B064-F66AF24241A2}" srcId="{F8BE6787-1500-4F55-A920-61FF0289743B}" destId="{C9D40F66-FD1D-4ED8-A6EF-4370387D9418}" srcOrd="5" destOrd="0" parTransId="{674F93FB-74C8-4C64-BCDE-59C4507B2CD7}" sibTransId="{A0DFCE64-4E91-4EF4-8BEA-B45D3748BFD3}"/>
    <dgm:cxn modelId="{E55B4E19-1C7E-452B-BACD-F98BA8C15F44}" type="presOf" srcId="{7A5C573A-E888-4C7B-A8D4-A4F5D2295FC4}" destId="{1A940B80-D0A5-4EB5-9C73-AABA3962761F}" srcOrd="0" destOrd="0" presId="urn:microsoft.com/office/officeart/2008/layout/HorizontalMultiLevelHierarchy"/>
    <dgm:cxn modelId="{23367961-0BF2-4086-92BA-E674238B8534}" srcId="{F8BE6787-1500-4F55-A920-61FF0289743B}" destId="{E0C91A47-0AB9-4E2C-B14F-6762F3CD5994}" srcOrd="3" destOrd="0" parTransId="{E3D7A3FB-1E8F-4722-9996-1EE4938CDE4E}" sibTransId="{93F53BC8-3CC9-470F-B51C-CBE604F40BF9}"/>
    <dgm:cxn modelId="{CD0EA908-A3A9-495E-A06F-79A8D423FE68}" type="presOf" srcId="{E0C91A47-0AB9-4E2C-B14F-6762F3CD5994}" destId="{BD901E1D-EF54-49C9-AE43-A58C1CF31A38}" srcOrd="0" destOrd="0" presId="urn:microsoft.com/office/officeart/2008/layout/HorizontalMultiLevelHierarchy"/>
    <dgm:cxn modelId="{2838460A-2707-4BCE-9296-BF963862FA25}" type="presOf" srcId="{8907BBA8-C99A-45E6-90BD-4B938A3276CD}" destId="{CC1E4A7B-64B5-4FD5-BA73-A10BF5D8F621}" srcOrd="1" destOrd="0" presId="urn:microsoft.com/office/officeart/2008/layout/HorizontalMultiLevelHierarchy"/>
    <dgm:cxn modelId="{46DE50FE-E71C-4465-B073-5CFC77A17585}" srcId="{F8BE6787-1500-4F55-A920-61FF0289743B}" destId="{244008EF-6EE8-4106-92BC-F3C5371D8EF3}" srcOrd="2" destOrd="0" parTransId="{A3122428-5840-4D60-8C65-64F77C4970DB}" sibTransId="{6AA13053-EACA-45AB-954F-FA4C87ABC702}"/>
    <dgm:cxn modelId="{CEE38937-C19F-4CD2-A861-7DFAF0B4CD5A}" type="presOf" srcId="{68DE3A4C-B603-4DB2-B81B-5DA25B4269E6}" destId="{980189B3-90F8-4F58-8F8B-1A34648D8753}" srcOrd="0" destOrd="0" presId="urn:microsoft.com/office/officeart/2008/layout/HorizontalMultiLevelHierarchy"/>
    <dgm:cxn modelId="{C2FE8A83-4FF4-4CD8-9DAE-89A7AAC354E0}" type="presOf" srcId="{5DF30744-73A7-4619-8536-9D5A44466E44}" destId="{DD554312-2D71-49B1-879E-5BE78CD6C1A0}" srcOrd="0" destOrd="0" presId="urn:microsoft.com/office/officeart/2008/layout/HorizontalMultiLevelHierarchy"/>
    <dgm:cxn modelId="{27680905-A960-4248-9DCB-313D5A66488E}" type="presOf" srcId="{01B756A6-8D62-4F94-9C30-9E1233F889EC}" destId="{FD8CF4A5-DC69-419B-A63D-EEFACF9D1895}" srcOrd="0" destOrd="0" presId="urn:microsoft.com/office/officeart/2008/layout/HorizontalMultiLevelHierarchy"/>
    <dgm:cxn modelId="{146CA92B-3DC0-4164-81BB-16C1D15D4994}" type="presOf" srcId="{674F93FB-74C8-4C64-BCDE-59C4507B2CD7}" destId="{981781FE-7313-4931-9623-4D480780F7E1}" srcOrd="0" destOrd="0" presId="urn:microsoft.com/office/officeart/2008/layout/HorizontalMultiLevelHierarchy"/>
    <dgm:cxn modelId="{8902C261-79A5-4BE0-A7B0-52E14EBBF5A0}" type="presOf" srcId="{F8BE6787-1500-4F55-A920-61FF0289743B}" destId="{B332F82C-AA9D-4DD3-BEEA-FA45F2958B80}" srcOrd="0" destOrd="0" presId="urn:microsoft.com/office/officeart/2008/layout/HorizontalMultiLevelHierarchy"/>
    <dgm:cxn modelId="{E7541807-ECC4-4E22-94F9-AAD1CC075941}" type="presOf" srcId="{E3D7A3FB-1E8F-4722-9996-1EE4938CDE4E}" destId="{A08336E0-81A9-49CC-8ED0-91D36B02C330}" srcOrd="0" destOrd="0" presId="urn:microsoft.com/office/officeart/2008/layout/HorizontalMultiLevelHierarchy"/>
    <dgm:cxn modelId="{8631D0AB-3302-43A8-AF4D-1AEA62613085}" type="presOf" srcId="{244008EF-6EE8-4106-92BC-F3C5371D8EF3}" destId="{590DB1F1-8211-43BF-AD7A-5C6CC5C05682}" srcOrd="0" destOrd="0" presId="urn:microsoft.com/office/officeart/2008/layout/HorizontalMultiLevelHierarchy"/>
    <dgm:cxn modelId="{46F61693-F030-48D4-82BA-A9BA7774CED9}" srcId="{3F28CEAB-86DA-4863-AD7B-6497CA19DDE6}" destId="{F8BE6787-1500-4F55-A920-61FF0289743B}" srcOrd="0" destOrd="0" parTransId="{9825FE09-F0A8-46EE-A6CD-A1EE910C55AB}" sibTransId="{66765A83-9B9C-430A-9BD4-996F2B26C091}"/>
    <dgm:cxn modelId="{B8A406B2-458C-430F-B131-162AE17756C9}" type="presParOf" srcId="{429983CC-1C6E-4F42-9BEA-401DFDE67498}" destId="{2EFDEEAC-CD1A-44AE-BE5C-4043D385D1D3}" srcOrd="0" destOrd="0" presId="urn:microsoft.com/office/officeart/2008/layout/HorizontalMultiLevelHierarchy"/>
    <dgm:cxn modelId="{31294233-9E79-4137-9610-EA910CBAFEB6}" type="presParOf" srcId="{2EFDEEAC-CD1A-44AE-BE5C-4043D385D1D3}" destId="{B332F82C-AA9D-4DD3-BEEA-FA45F2958B80}" srcOrd="0" destOrd="0" presId="urn:microsoft.com/office/officeart/2008/layout/HorizontalMultiLevelHierarchy"/>
    <dgm:cxn modelId="{561DC687-1F2F-4451-8A86-0741FFA9D052}" type="presParOf" srcId="{2EFDEEAC-CD1A-44AE-BE5C-4043D385D1D3}" destId="{068097BA-462C-4C8D-A758-85DDDCEAB6BB}" srcOrd="1" destOrd="0" presId="urn:microsoft.com/office/officeart/2008/layout/HorizontalMultiLevelHierarchy"/>
    <dgm:cxn modelId="{1C844C29-9C36-4920-BB66-000C9B60CE85}" type="presParOf" srcId="{068097BA-462C-4C8D-A758-85DDDCEAB6BB}" destId="{DD554312-2D71-49B1-879E-5BE78CD6C1A0}" srcOrd="0" destOrd="0" presId="urn:microsoft.com/office/officeart/2008/layout/HorizontalMultiLevelHierarchy"/>
    <dgm:cxn modelId="{30D37218-0B6C-4C6E-8168-96E6DDF562E7}" type="presParOf" srcId="{DD554312-2D71-49B1-879E-5BE78CD6C1A0}" destId="{46FFC267-1E58-422F-B462-62652C7C7E21}" srcOrd="0" destOrd="0" presId="urn:microsoft.com/office/officeart/2008/layout/HorizontalMultiLevelHierarchy"/>
    <dgm:cxn modelId="{DF755895-B39C-4098-9E30-924DDC5CF178}" type="presParOf" srcId="{068097BA-462C-4C8D-A758-85DDDCEAB6BB}" destId="{DBC4B7D4-69FB-4169-907D-85A221034EE3}" srcOrd="1" destOrd="0" presId="urn:microsoft.com/office/officeart/2008/layout/HorizontalMultiLevelHierarchy"/>
    <dgm:cxn modelId="{118D21A6-96D2-4397-8E2A-13072795D77D}" type="presParOf" srcId="{DBC4B7D4-69FB-4169-907D-85A221034EE3}" destId="{980189B3-90F8-4F58-8F8B-1A34648D8753}" srcOrd="0" destOrd="0" presId="urn:microsoft.com/office/officeart/2008/layout/HorizontalMultiLevelHierarchy"/>
    <dgm:cxn modelId="{BCE11F6D-B3E5-4EB1-A87D-B3D2E4FF1644}" type="presParOf" srcId="{DBC4B7D4-69FB-4169-907D-85A221034EE3}" destId="{0F9082E2-E60C-40D9-A282-C9C334AB9CAF}" srcOrd="1" destOrd="0" presId="urn:microsoft.com/office/officeart/2008/layout/HorizontalMultiLevelHierarchy"/>
    <dgm:cxn modelId="{EE68DB5F-ED5D-41B5-9430-83D5B76BB48E}" type="presParOf" srcId="{068097BA-462C-4C8D-A758-85DDDCEAB6BB}" destId="{703ACCDE-67C5-46FC-839B-B6793EDC4C8A}" srcOrd="2" destOrd="0" presId="urn:microsoft.com/office/officeart/2008/layout/HorizontalMultiLevelHierarchy"/>
    <dgm:cxn modelId="{2D22EF45-2AE6-47AC-8908-E867112F10DE}" type="presParOf" srcId="{703ACCDE-67C5-46FC-839B-B6793EDC4C8A}" destId="{CC1E4A7B-64B5-4FD5-BA73-A10BF5D8F621}" srcOrd="0" destOrd="0" presId="urn:microsoft.com/office/officeart/2008/layout/HorizontalMultiLevelHierarchy"/>
    <dgm:cxn modelId="{66E6FB3B-2106-424D-A6D8-E8647F7F6BF3}" type="presParOf" srcId="{068097BA-462C-4C8D-A758-85DDDCEAB6BB}" destId="{7312251B-6638-4A6E-9C45-59486A1837C5}" srcOrd="3" destOrd="0" presId="urn:microsoft.com/office/officeart/2008/layout/HorizontalMultiLevelHierarchy"/>
    <dgm:cxn modelId="{E81E99FE-FC3D-4EFB-8F1F-99B793E17B3F}" type="presParOf" srcId="{7312251B-6638-4A6E-9C45-59486A1837C5}" destId="{1A940B80-D0A5-4EB5-9C73-AABA3962761F}" srcOrd="0" destOrd="0" presId="urn:microsoft.com/office/officeart/2008/layout/HorizontalMultiLevelHierarchy"/>
    <dgm:cxn modelId="{0B9B9845-3667-4620-A53A-7A6E4FEA92B2}" type="presParOf" srcId="{7312251B-6638-4A6E-9C45-59486A1837C5}" destId="{61DFD483-F825-4486-8E0B-25AAE797AAA5}" srcOrd="1" destOrd="0" presId="urn:microsoft.com/office/officeart/2008/layout/HorizontalMultiLevelHierarchy"/>
    <dgm:cxn modelId="{E36D27BC-7BD0-41EE-96D5-DB50F63CE9DA}" type="presParOf" srcId="{068097BA-462C-4C8D-A758-85DDDCEAB6BB}" destId="{C12C7995-1D68-45FE-8FE3-074C934421D7}" srcOrd="4" destOrd="0" presId="urn:microsoft.com/office/officeart/2008/layout/HorizontalMultiLevelHierarchy"/>
    <dgm:cxn modelId="{19CE8D4A-7FA9-4148-8678-CCDE6F24E776}" type="presParOf" srcId="{C12C7995-1D68-45FE-8FE3-074C934421D7}" destId="{360AE2FF-D60E-48CA-8E07-9BF125FF0C93}" srcOrd="0" destOrd="0" presId="urn:microsoft.com/office/officeart/2008/layout/HorizontalMultiLevelHierarchy"/>
    <dgm:cxn modelId="{5F05E45E-56C1-4A01-98E4-82082111D637}" type="presParOf" srcId="{068097BA-462C-4C8D-A758-85DDDCEAB6BB}" destId="{2AE6A913-7FEB-439A-AD81-F90BC939315A}" srcOrd="5" destOrd="0" presId="urn:microsoft.com/office/officeart/2008/layout/HorizontalMultiLevelHierarchy"/>
    <dgm:cxn modelId="{8DCAD227-CFCF-42BE-BE13-BD4454FBC9AA}" type="presParOf" srcId="{2AE6A913-7FEB-439A-AD81-F90BC939315A}" destId="{590DB1F1-8211-43BF-AD7A-5C6CC5C05682}" srcOrd="0" destOrd="0" presId="urn:microsoft.com/office/officeart/2008/layout/HorizontalMultiLevelHierarchy"/>
    <dgm:cxn modelId="{7A1F15A0-E1C2-46C2-896E-5B89B18522CB}" type="presParOf" srcId="{2AE6A913-7FEB-439A-AD81-F90BC939315A}" destId="{262B6E1B-F614-4CE0-B4CB-7DE2691E385B}" srcOrd="1" destOrd="0" presId="urn:microsoft.com/office/officeart/2008/layout/HorizontalMultiLevelHierarchy"/>
    <dgm:cxn modelId="{06D75681-E8EC-4FDC-A660-BCC01FA48416}" type="presParOf" srcId="{068097BA-462C-4C8D-A758-85DDDCEAB6BB}" destId="{A08336E0-81A9-49CC-8ED0-91D36B02C330}" srcOrd="6" destOrd="0" presId="urn:microsoft.com/office/officeart/2008/layout/HorizontalMultiLevelHierarchy"/>
    <dgm:cxn modelId="{4A030974-106F-4592-9C9E-5A441CB4B0A6}" type="presParOf" srcId="{A08336E0-81A9-49CC-8ED0-91D36B02C330}" destId="{EC30FE14-4361-4455-B7E3-FF672679DB10}" srcOrd="0" destOrd="0" presId="urn:microsoft.com/office/officeart/2008/layout/HorizontalMultiLevelHierarchy"/>
    <dgm:cxn modelId="{9693D7DE-41C1-4278-B363-92C890E64A97}" type="presParOf" srcId="{068097BA-462C-4C8D-A758-85DDDCEAB6BB}" destId="{EAFE2F41-DAAB-473D-9EDD-79475A8F3BBD}" srcOrd="7" destOrd="0" presId="urn:microsoft.com/office/officeart/2008/layout/HorizontalMultiLevelHierarchy"/>
    <dgm:cxn modelId="{79AC2101-C7DE-4A5D-AF36-7827BAE85E0A}" type="presParOf" srcId="{EAFE2F41-DAAB-473D-9EDD-79475A8F3BBD}" destId="{BD901E1D-EF54-49C9-AE43-A58C1CF31A38}" srcOrd="0" destOrd="0" presId="urn:microsoft.com/office/officeart/2008/layout/HorizontalMultiLevelHierarchy"/>
    <dgm:cxn modelId="{067D197E-8366-4E74-A0D3-A760CCC74BF0}" type="presParOf" srcId="{EAFE2F41-DAAB-473D-9EDD-79475A8F3BBD}" destId="{9891F8B0-61CB-408F-84CE-FD3536CC324C}" srcOrd="1" destOrd="0" presId="urn:microsoft.com/office/officeart/2008/layout/HorizontalMultiLevelHierarchy"/>
    <dgm:cxn modelId="{44E608DE-F4F6-45A7-82F1-78EFB492E18A}" type="presParOf" srcId="{068097BA-462C-4C8D-A758-85DDDCEAB6BB}" destId="{CCAA0E88-A072-48E5-BFF8-6E47EEBCFD47}" srcOrd="8" destOrd="0" presId="urn:microsoft.com/office/officeart/2008/layout/HorizontalMultiLevelHierarchy"/>
    <dgm:cxn modelId="{E396868D-6FB7-47CA-8E21-F6BB321BC03E}" type="presParOf" srcId="{CCAA0E88-A072-48E5-BFF8-6E47EEBCFD47}" destId="{00F342BB-ACBA-4B95-A8A1-9923B4387E54}" srcOrd="0" destOrd="0" presId="urn:microsoft.com/office/officeart/2008/layout/HorizontalMultiLevelHierarchy"/>
    <dgm:cxn modelId="{4E454E74-1DAA-4363-85AE-EBE34295C9E0}" type="presParOf" srcId="{068097BA-462C-4C8D-A758-85DDDCEAB6BB}" destId="{AE799409-6B71-4932-8A1D-EA149C72F60E}" srcOrd="9" destOrd="0" presId="urn:microsoft.com/office/officeart/2008/layout/HorizontalMultiLevelHierarchy"/>
    <dgm:cxn modelId="{8E42B079-35C8-4CE4-BB4F-4DE7F5A5AB2B}" type="presParOf" srcId="{AE799409-6B71-4932-8A1D-EA149C72F60E}" destId="{FD8CF4A5-DC69-419B-A63D-EEFACF9D1895}" srcOrd="0" destOrd="0" presId="urn:microsoft.com/office/officeart/2008/layout/HorizontalMultiLevelHierarchy"/>
    <dgm:cxn modelId="{57D3E067-180C-45EC-91A4-CC450667D845}" type="presParOf" srcId="{AE799409-6B71-4932-8A1D-EA149C72F60E}" destId="{CC9F20A5-7039-4792-BCB2-0E0B5D719FD5}" srcOrd="1" destOrd="0" presId="urn:microsoft.com/office/officeart/2008/layout/HorizontalMultiLevelHierarchy"/>
    <dgm:cxn modelId="{FD8D250B-C35D-45EF-A3AE-1A06A35D643F}" type="presParOf" srcId="{068097BA-462C-4C8D-A758-85DDDCEAB6BB}" destId="{981781FE-7313-4931-9623-4D480780F7E1}" srcOrd="10" destOrd="0" presId="urn:microsoft.com/office/officeart/2008/layout/HorizontalMultiLevelHierarchy"/>
    <dgm:cxn modelId="{80D830E1-0292-4ADD-8564-A2B24FEE5AFC}" type="presParOf" srcId="{981781FE-7313-4931-9623-4D480780F7E1}" destId="{72BB28A1-4945-4381-9004-8D579A94C337}" srcOrd="0" destOrd="0" presId="urn:microsoft.com/office/officeart/2008/layout/HorizontalMultiLevelHierarchy"/>
    <dgm:cxn modelId="{77BF0C16-A3DF-4F6E-A8E6-18EB246B00DE}" type="presParOf" srcId="{068097BA-462C-4C8D-A758-85DDDCEAB6BB}" destId="{F647DADF-0D3C-4942-8842-748B39F57E6D}" srcOrd="11" destOrd="0" presId="urn:microsoft.com/office/officeart/2008/layout/HorizontalMultiLevelHierarchy"/>
    <dgm:cxn modelId="{5C641150-B0A0-4CAC-A114-72438624B462}" type="presParOf" srcId="{F647DADF-0D3C-4942-8842-748B39F57E6D}" destId="{EF42E2EA-8AF9-4ACF-8D5D-0BBCBE626C61}" srcOrd="0" destOrd="0" presId="urn:microsoft.com/office/officeart/2008/layout/HorizontalMultiLevelHierarchy"/>
    <dgm:cxn modelId="{8D3E3B3F-D59C-4EC7-A29D-AFADF1AD8661}" type="presParOf" srcId="{F647DADF-0D3C-4942-8842-748B39F57E6D}" destId="{BC6F7C22-A1CA-4109-82F3-872E92F0B02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F65C12-0994-403A-B7F1-183EE424A2FB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D53625-78ED-4C6D-B226-9BF83462C8EA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3200" b="1" dirty="0" smtClean="0">
              <a:solidFill>
                <a:schemeClr val="tx1"/>
              </a:solidFill>
            </a:rPr>
            <a:t>Logística</a:t>
          </a:r>
          <a:endParaRPr lang="pt-BR" sz="3200" dirty="0">
            <a:solidFill>
              <a:schemeClr val="tx1"/>
            </a:solidFill>
          </a:endParaRPr>
        </a:p>
      </dgm:t>
    </dgm:pt>
    <dgm:pt modelId="{2E58CA68-8B9E-43B0-88FD-1BD6AD4D8B4B}" type="parTrans" cxnId="{3DBFC3D7-838C-4426-B64D-87C0CB9ADEE5}">
      <dgm:prSet/>
      <dgm:spPr/>
      <dgm:t>
        <a:bodyPr/>
        <a:lstStyle/>
        <a:p>
          <a:endParaRPr lang="pt-BR"/>
        </a:p>
      </dgm:t>
    </dgm:pt>
    <dgm:pt modelId="{471633C1-DD7A-43F4-99A6-7A2294F01E50}" type="sibTrans" cxnId="{3DBFC3D7-838C-4426-B64D-87C0CB9ADEE5}">
      <dgm:prSet/>
      <dgm:spPr/>
      <dgm:t>
        <a:bodyPr/>
        <a:lstStyle/>
        <a:p>
          <a:endParaRPr lang="pt-BR"/>
        </a:p>
      </dgm:t>
    </dgm:pt>
    <dgm:pt modelId="{A0021F7D-16BD-4FE3-8DE0-FCD090490BA5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apresentação do projeto e revisão do material de referência da intervenção.</a:t>
          </a:r>
          <a:endParaRPr lang="pt-BR" sz="2400" dirty="0">
            <a:solidFill>
              <a:schemeClr val="tx1"/>
            </a:solidFill>
          </a:endParaRPr>
        </a:p>
      </dgm:t>
    </dgm:pt>
    <dgm:pt modelId="{B7E34370-2299-4BCE-8986-1E03F00DA7BB}" type="parTrans" cxnId="{D3B79A03-AA96-46F1-9D58-53146D2F5563}">
      <dgm:prSet/>
      <dgm:spPr/>
      <dgm:t>
        <a:bodyPr/>
        <a:lstStyle/>
        <a:p>
          <a:endParaRPr lang="pt-BR"/>
        </a:p>
      </dgm:t>
    </dgm:pt>
    <dgm:pt modelId="{B4E7EE2A-0F45-47F0-A06E-3ADC44457120}" type="sibTrans" cxnId="{D3B79A03-AA96-46F1-9D58-53146D2F5563}">
      <dgm:prSet/>
      <dgm:spPr/>
      <dgm:t>
        <a:bodyPr/>
        <a:lstStyle/>
        <a:p>
          <a:endParaRPr lang="pt-BR"/>
        </a:p>
      </dgm:t>
    </dgm:pt>
    <dgm:pt modelId="{5966C896-4089-4CE1-95AB-09791AD935BF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Implantada a ficha-espelho</a:t>
          </a:r>
          <a:endParaRPr lang="pt-BR" sz="2400" dirty="0">
            <a:solidFill>
              <a:schemeClr val="tx1"/>
            </a:solidFill>
          </a:endParaRPr>
        </a:p>
      </dgm:t>
    </dgm:pt>
    <dgm:pt modelId="{9E18B46D-610F-4D9C-9F67-8FB3EC4C2500}" type="parTrans" cxnId="{5CB0B248-B0FD-4D1F-8B51-EDD421B0F197}">
      <dgm:prSet/>
      <dgm:spPr/>
      <dgm:t>
        <a:bodyPr/>
        <a:lstStyle/>
        <a:p>
          <a:endParaRPr lang="pt-BR"/>
        </a:p>
      </dgm:t>
    </dgm:pt>
    <dgm:pt modelId="{A5CFA584-8EA3-419D-9001-1AADEDB19B3F}" type="sibTrans" cxnId="{5CB0B248-B0FD-4D1F-8B51-EDD421B0F197}">
      <dgm:prSet/>
      <dgm:spPr/>
      <dgm:t>
        <a:bodyPr/>
        <a:lstStyle/>
        <a:p>
          <a:endParaRPr lang="pt-BR"/>
        </a:p>
      </dgm:t>
    </dgm:pt>
    <dgm:pt modelId="{CC1324CE-2A78-49A1-8BDC-0062839B46AE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Definição dos papeis de cada profissional</a:t>
          </a:r>
          <a:endParaRPr lang="pt-BR" sz="2400" dirty="0">
            <a:solidFill>
              <a:schemeClr val="tx1"/>
            </a:solidFill>
          </a:endParaRPr>
        </a:p>
      </dgm:t>
    </dgm:pt>
    <dgm:pt modelId="{99074C99-A017-4084-9868-DD431AFAA18D}" type="parTrans" cxnId="{C3754172-E164-4035-A3DD-A8EECDF2444A}">
      <dgm:prSet/>
      <dgm:spPr/>
      <dgm:t>
        <a:bodyPr/>
        <a:lstStyle/>
        <a:p>
          <a:endParaRPr lang="pt-BR"/>
        </a:p>
      </dgm:t>
    </dgm:pt>
    <dgm:pt modelId="{945BC34D-BC56-4CCC-9E31-907B8305FCC6}" type="sibTrans" cxnId="{C3754172-E164-4035-A3DD-A8EECDF2444A}">
      <dgm:prSet/>
      <dgm:spPr/>
      <dgm:t>
        <a:bodyPr/>
        <a:lstStyle/>
        <a:p>
          <a:endParaRPr lang="pt-BR"/>
        </a:p>
      </dgm:t>
    </dgm:pt>
    <dgm:pt modelId="{C6AED663-1299-4017-AB64-742DEF36DCAA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Organizar cronograma das atividades</a:t>
          </a:r>
          <a:endParaRPr lang="pt-BR" sz="2400" dirty="0">
            <a:solidFill>
              <a:schemeClr val="tx1"/>
            </a:solidFill>
          </a:endParaRPr>
        </a:p>
      </dgm:t>
    </dgm:pt>
    <dgm:pt modelId="{9825477C-2CF3-490C-A2FF-05F91C05E21A}" type="parTrans" cxnId="{32538E74-451C-4E2F-BC07-54BAFA8C4787}">
      <dgm:prSet/>
      <dgm:spPr/>
      <dgm:t>
        <a:bodyPr/>
        <a:lstStyle/>
        <a:p>
          <a:endParaRPr lang="pt-BR"/>
        </a:p>
      </dgm:t>
    </dgm:pt>
    <dgm:pt modelId="{A3AC6658-7488-4B91-92E2-2809DA3AEA52}" type="sibTrans" cxnId="{32538E74-451C-4E2F-BC07-54BAFA8C4787}">
      <dgm:prSet/>
      <dgm:spPr/>
      <dgm:t>
        <a:bodyPr/>
        <a:lstStyle/>
        <a:p>
          <a:endParaRPr lang="pt-BR"/>
        </a:p>
      </dgm:t>
    </dgm:pt>
    <dgm:pt modelId="{912CF2CE-3322-4697-AB7F-0DCEA1ACB61E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Organizar fluxograma para as ações</a:t>
          </a:r>
          <a:endParaRPr lang="pt-BR" sz="2400" dirty="0">
            <a:solidFill>
              <a:schemeClr val="tx1"/>
            </a:solidFill>
          </a:endParaRPr>
        </a:p>
      </dgm:t>
    </dgm:pt>
    <dgm:pt modelId="{F99502FB-5EA0-44CD-ABAB-CF14571400FF}" type="parTrans" cxnId="{055EEA40-1B84-4982-AF69-5EC0FF28D8EF}">
      <dgm:prSet/>
      <dgm:spPr/>
      <dgm:t>
        <a:bodyPr/>
        <a:lstStyle/>
        <a:p>
          <a:endParaRPr lang="pt-BR"/>
        </a:p>
      </dgm:t>
    </dgm:pt>
    <dgm:pt modelId="{66BD0720-275F-4B98-A047-D57C241EEC72}" type="sibTrans" cxnId="{055EEA40-1B84-4982-AF69-5EC0FF28D8EF}">
      <dgm:prSet/>
      <dgm:spPr/>
      <dgm:t>
        <a:bodyPr/>
        <a:lstStyle/>
        <a:p>
          <a:endParaRPr lang="pt-BR"/>
        </a:p>
      </dgm:t>
    </dgm:pt>
    <dgm:pt modelId="{D3D7B4F5-5790-48AB-AA4B-7313C2170AEF}" type="pres">
      <dgm:prSet presAssocID="{09F65C12-0994-403A-B7F1-183EE424A2F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28C8A28-1C30-499F-AE13-AD67831859B7}" type="pres">
      <dgm:prSet presAssocID="{39D53625-78ED-4C6D-B226-9BF83462C8EA}" presName="root" presStyleCnt="0">
        <dgm:presLayoutVars>
          <dgm:chMax/>
          <dgm:chPref val="4"/>
        </dgm:presLayoutVars>
      </dgm:prSet>
      <dgm:spPr/>
    </dgm:pt>
    <dgm:pt modelId="{167B528F-3E7D-43A7-9F46-7F059EA09EA1}" type="pres">
      <dgm:prSet presAssocID="{39D53625-78ED-4C6D-B226-9BF83462C8EA}" presName="rootComposite" presStyleCnt="0">
        <dgm:presLayoutVars/>
      </dgm:prSet>
      <dgm:spPr/>
    </dgm:pt>
    <dgm:pt modelId="{C9F5C779-C6E3-4883-99A6-7A7230FD5A6B}" type="pres">
      <dgm:prSet presAssocID="{39D53625-78ED-4C6D-B226-9BF83462C8EA}" presName="rootText" presStyleLbl="node0" presStyleIdx="0" presStyleCnt="1" custScaleX="159973" custLinFactNeighborX="712" custLinFactNeighborY="-13600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24812E08-D40F-49B7-89BE-B8368B13FAE2}" type="pres">
      <dgm:prSet presAssocID="{39D53625-78ED-4C6D-B226-9BF83462C8EA}" presName="childShape" presStyleCnt="0">
        <dgm:presLayoutVars>
          <dgm:chMax val="0"/>
          <dgm:chPref val="0"/>
        </dgm:presLayoutVars>
      </dgm:prSet>
      <dgm:spPr/>
    </dgm:pt>
    <dgm:pt modelId="{AFF40460-5252-40A0-8BF3-096C0388A5A4}" type="pres">
      <dgm:prSet presAssocID="{A0021F7D-16BD-4FE3-8DE0-FCD090490BA5}" presName="childComposite" presStyleCnt="0">
        <dgm:presLayoutVars>
          <dgm:chMax val="0"/>
          <dgm:chPref val="0"/>
        </dgm:presLayoutVars>
      </dgm:prSet>
      <dgm:spPr/>
    </dgm:pt>
    <dgm:pt modelId="{3F16C8B0-A690-4BC0-BFA5-89BE87C92760}" type="pres">
      <dgm:prSet presAssocID="{A0021F7D-16BD-4FE3-8DE0-FCD090490BA5}" presName="Image" presStyleLbl="node1" presStyleIdx="0" presStyleCnt="5" custLinFactNeighborX="-11943" custLinFactNeighborY="4052"/>
      <dgm:spPr/>
    </dgm:pt>
    <dgm:pt modelId="{10308916-B182-4354-9900-C79C987B4FE6}" type="pres">
      <dgm:prSet presAssocID="{A0021F7D-16BD-4FE3-8DE0-FCD090490BA5}" presName="childText" presStyleLbl="lnNode1" presStyleIdx="0" presStyleCnt="5" custScaleX="180579" custScaleY="121720" custLinFactNeighborX="13634" custLinFactNeighborY="6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06CE3B-E406-46E7-9ED8-A70D6280F8CF}" type="pres">
      <dgm:prSet presAssocID="{5966C896-4089-4CE1-95AB-09791AD935BF}" presName="childComposite" presStyleCnt="0">
        <dgm:presLayoutVars>
          <dgm:chMax val="0"/>
          <dgm:chPref val="0"/>
        </dgm:presLayoutVars>
      </dgm:prSet>
      <dgm:spPr/>
    </dgm:pt>
    <dgm:pt modelId="{ACD6591D-E4DF-4F95-8863-2EFB9924661A}" type="pres">
      <dgm:prSet presAssocID="{5966C896-4089-4CE1-95AB-09791AD935BF}" presName="Image" presStyleLbl="node1" presStyleIdx="1" presStyleCnt="5" custLinFactNeighborX="72344" custLinFactNeighborY="-3322"/>
      <dgm:spPr/>
    </dgm:pt>
    <dgm:pt modelId="{E611B563-4562-41E9-BB45-019139CC8E08}" type="pres">
      <dgm:prSet presAssocID="{5966C896-4089-4CE1-95AB-09791AD935BF}" presName="childText" presStyleLbl="lnNode1" presStyleIdx="1" presStyleCnt="5" custScaleX="161389" custLinFactNeighborX="12915" custLinFactNeighborY="-3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4B20DB-C39C-45FA-8A5A-EF8EB2C1B15C}" type="pres">
      <dgm:prSet presAssocID="{CC1324CE-2A78-49A1-8BDC-0062839B46AE}" presName="childComposite" presStyleCnt="0">
        <dgm:presLayoutVars>
          <dgm:chMax val="0"/>
          <dgm:chPref val="0"/>
        </dgm:presLayoutVars>
      </dgm:prSet>
      <dgm:spPr/>
    </dgm:pt>
    <dgm:pt modelId="{5F3AA0D4-DF46-493A-B553-44D59A94E491}" type="pres">
      <dgm:prSet presAssocID="{CC1324CE-2A78-49A1-8BDC-0062839B46AE}" presName="Image" presStyleLbl="node1" presStyleIdx="2" presStyleCnt="5" custLinFactNeighborX="91551" custLinFactNeighborY="-8720"/>
      <dgm:spPr/>
    </dgm:pt>
    <dgm:pt modelId="{567144C2-8EB7-473F-A3EA-C0127836579B}" type="pres">
      <dgm:prSet presAssocID="{CC1324CE-2A78-49A1-8BDC-0062839B46AE}" presName="childText" presStyleLbl="lnNode1" presStyleIdx="2" presStyleCnt="5" custScaleX="137583" custLinFactNeighborX="13634" custLinFactNeighborY="-87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04796D-CE0B-4CAC-8B90-33917946045F}" type="pres">
      <dgm:prSet presAssocID="{C6AED663-1299-4017-AB64-742DEF36DCAA}" presName="childComposite" presStyleCnt="0">
        <dgm:presLayoutVars>
          <dgm:chMax val="0"/>
          <dgm:chPref val="0"/>
        </dgm:presLayoutVars>
      </dgm:prSet>
      <dgm:spPr/>
    </dgm:pt>
    <dgm:pt modelId="{7187CE3A-3249-4B0F-847E-32F952A4CF51}" type="pres">
      <dgm:prSet presAssocID="{C6AED663-1299-4017-AB64-742DEF36DCAA}" presName="Image" presStyleLbl="node1" presStyleIdx="3" presStyleCnt="5" custLinFactX="30325" custLinFactNeighborX="100000" custLinFactNeighborY="-23001"/>
      <dgm:spPr/>
    </dgm:pt>
    <dgm:pt modelId="{E5027230-80C1-4F1D-BD8D-D69197557CC7}" type="pres">
      <dgm:prSet presAssocID="{C6AED663-1299-4017-AB64-742DEF36DCAA}" presName="childText" presStyleLbl="lnNode1" presStyleIdx="3" presStyleCnt="5" custScaleX="117964" custLinFactNeighborX="14371" custLinFactNeighborY="-23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6B4B12-F351-4DE0-ADD1-AEC288687D6B}" type="pres">
      <dgm:prSet presAssocID="{912CF2CE-3322-4697-AB7F-0DCEA1ACB61E}" presName="childComposite" presStyleCnt="0">
        <dgm:presLayoutVars>
          <dgm:chMax val="0"/>
          <dgm:chPref val="0"/>
        </dgm:presLayoutVars>
      </dgm:prSet>
      <dgm:spPr/>
    </dgm:pt>
    <dgm:pt modelId="{0FBA299F-D746-4ECD-92F9-6FC56970642C}" type="pres">
      <dgm:prSet presAssocID="{912CF2CE-3322-4697-AB7F-0DCEA1ACB61E}" presName="Image" presStyleLbl="node1" presStyleIdx="4" presStyleCnt="5" custLinFactX="91090" custLinFactNeighborX="100000" custLinFactNeighborY="-37282"/>
      <dgm:spPr/>
    </dgm:pt>
    <dgm:pt modelId="{0F5B3250-8FCF-4999-A4D0-8F3A9719BA4C}" type="pres">
      <dgm:prSet presAssocID="{912CF2CE-3322-4697-AB7F-0DCEA1ACB61E}" presName="childText" presStyleLbl="lnNode1" presStyleIdx="4" presStyleCnt="5" custLinFactNeighborX="13634" custLinFactNeighborY="-372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3754172-E164-4035-A3DD-A8EECDF2444A}" srcId="{39D53625-78ED-4C6D-B226-9BF83462C8EA}" destId="{CC1324CE-2A78-49A1-8BDC-0062839B46AE}" srcOrd="2" destOrd="0" parTransId="{99074C99-A017-4084-9868-DD431AFAA18D}" sibTransId="{945BC34D-BC56-4CCC-9E31-907B8305FCC6}"/>
    <dgm:cxn modelId="{E44DB930-AAB4-43F0-9439-1A8FEF9A42A4}" type="presOf" srcId="{C6AED663-1299-4017-AB64-742DEF36DCAA}" destId="{E5027230-80C1-4F1D-BD8D-D69197557CC7}" srcOrd="0" destOrd="0" presId="urn:microsoft.com/office/officeart/2008/layout/PictureAccentList"/>
    <dgm:cxn modelId="{1B79D7AE-B527-46AC-9F30-447EA90B76EB}" type="presOf" srcId="{09F65C12-0994-403A-B7F1-183EE424A2FB}" destId="{D3D7B4F5-5790-48AB-AA4B-7313C2170AEF}" srcOrd="0" destOrd="0" presId="urn:microsoft.com/office/officeart/2008/layout/PictureAccentList"/>
    <dgm:cxn modelId="{3DBFC3D7-838C-4426-B64D-87C0CB9ADEE5}" srcId="{09F65C12-0994-403A-B7F1-183EE424A2FB}" destId="{39D53625-78ED-4C6D-B226-9BF83462C8EA}" srcOrd="0" destOrd="0" parTransId="{2E58CA68-8B9E-43B0-88FD-1BD6AD4D8B4B}" sibTransId="{471633C1-DD7A-43F4-99A6-7A2294F01E50}"/>
    <dgm:cxn modelId="{055EEA40-1B84-4982-AF69-5EC0FF28D8EF}" srcId="{39D53625-78ED-4C6D-B226-9BF83462C8EA}" destId="{912CF2CE-3322-4697-AB7F-0DCEA1ACB61E}" srcOrd="4" destOrd="0" parTransId="{F99502FB-5EA0-44CD-ABAB-CF14571400FF}" sibTransId="{66BD0720-275F-4B98-A047-D57C241EEC72}"/>
    <dgm:cxn modelId="{32538E74-451C-4E2F-BC07-54BAFA8C4787}" srcId="{39D53625-78ED-4C6D-B226-9BF83462C8EA}" destId="{C6AED663-1299-4017-AB64-742DEF36DCAA}" srcOrd="3" destOrd="0" parTransId="{9825477C-2CF3-490C-A2FF-05F91C05E21A}" sibTransId="{A3AC6658-7488-4B91-92E2-2809DA3AEA52}"/>
    <dgm:cxn modelId="{5CB0B248-B0FD-4D1F-8B51-EDD421B0F197}" srcId="{39D53625-78ED-4C6D-B226-9BF83462C8EA}" destId="{5966C896-4089-4CE1-95AB-09791AD935BF}" srcOrd="1" destOrd="0" parTransId="{9E18B46D-610F-4D9C-9F67-8FB3EC4C2500}" sibTransId="{A5CFA584-8EA3-419D-9001-1AADEDB19B3F}"/>
    <dgm:cxn modelId="{B3F54C4A-2DFE-4D81-B825-26392626ECA6}" type="presOf" srcId="{912CF2CE-3322-4697-AB7F-0DCEA1ACB61E}" destId="{0F5B3250-8FCF-4999-A4D0-8F3A9719BA4C}" srcOrd="0" destOrd="0" presId="urn:microsoft.com/office/officeart/2008/layout/PictureAccentList"/>
    <dgm:cxn modelId="{D3B79A03-AA96-46F1-9D58-53146D2F5563}" srcId="{39D53625-78ED-4C6D-B226-9BF83462C8EA}" destId="{A0021F7D-16BD-4FE3-8DE0-FCD090490BA5}" srcOrd="0" destOrd="0" parTransId="{B7E34370-2299-4BCE-8986-1E03F00DA7BB}" sibTransId="{B4E7EE2A-0F45-47F0-A06E-3ADC44457120}"/>
    <dgm:cxn modelId="{2D95C20C-9520-43F3-8D35-10546F4E1FF8}" type="presOf" srcId="{39D53625-78ED-4C6D-B226-9BF83462C8EA}" destId="{C9F5C779-C6E3-4883-99A6-7A7230FD5A6B}" srcOrd="0" destOrd="0" presId="urn:microsoft.com/office/officeart/2008/layout/PictureAccentList"/>
    <dgm:cxn modelId="{FB378394-5A3A-439B-86C8-00DE1DC35402}" type="presOf" srcId="{CC1324CE-2A78-49A1-8BDC-0062839B46AE}" destId="{567144C2-8EB7-473F-A3EA-C0127836579B}" srcOrd="0" destOrd="0" presId="urn:microsoft.com/office/officeart/2008/layout/PictureAccentList"/>
    <dgm:cxn modelId="{16538A71-4E4F-47F0-B8E4-35BC1A9D8414}" type="presOf" srcId="{5966C896-4089-4CE1-95AB-09791AD935BF}" destId="{E611B563-4562-41E9-BB45-019139CC8E08}" srcOrd="0" destOrd="0" presId="urn:microsoft.com/office/officeart/2008/layout/PictureAccentList"/>
    <dgm:cxn modelId="{22918D0F-3D66-4781-8652-7B57DCB3F324}" type="presOf" srcId="{A0021F7D-16BD-4FE3-8DE0-FCD090490BA5}" destId="{10308916-B182-4354-9900-C79C987B4FE6}" srcOrd="0" destOrd="0" presId="urn:microsoft.com/office/officeart/2008/layout/PictureAccentList"/>
    <dgm:cxn modelId="{FA926AEE-6AF3-4C94-9685-906B2543A334}" type="presParOf" srcId="{D3D7B4F5-5790-48AB-AA4B-7313C2170AEF}" destId="{B28C8A28-1C30-499F-AE13-AD67831859B7}" srcOrd="0" destOrd="0" presId="urn:microsoft.com/office/officeart/2008/layout/PictureAccentList"/>
    <dgm:cxn modelId="{B5B68DCB-4D7D-408E-A8E3-74AC8CA1D009}" type="presParOf" srcId="{B28C8A28-1C30-499F-AE13-AD67831859B7}" destId="{167B528F-3E7D-43A7-9F46-7F059EA09EA1}" srcOrd="0" destOrd="0" presId="urn:microsoft.com/office/officeart/2008/layout/PictureAccentList"/>
    <dgm:cxn modelId="{63665810-316C-4451-B01E-BB9FC140607B}" type="presParOf" srcId="{167B528F-3E7D-43A7-9F46-7F059EA09EA1}" destId="{C9F5C779-C6E3-4883-99A6-7A7230FD5A6B}" srcOrd="0" destOrd="0" presId="urn:microsoft.com/office/officeart/2008/layout/PictureAccentList"/>
    <dgm:cxn modelId="{D23269E9-D36E-47C8-9529-61A6C68FBD55}" type="presParOf" srcId="{B28C8A28-1C30-499F-AE13-AD67831859B7}" destId="{24812E08-D40F-49B7-89BE-B8368B13FAE2}" srcOrd="1" destOrd="0" presId="urn:microsoft.com/office/officeart/2008/layout/PictureAccentList"/>
    <dgm:cxn modelId="{D1F3A7BB-758F-400D-9BA5-198E7043872A}" type="presParOf" srcId="{24812E08-D40F-49B7-89BE-B8368B13FAE2}" destId="{AFF40460-5252-40A0-8BF3-096C0388A5A4}" srcOrd="0" destOrd="0" presId="urn:microsoft.com/office/officeart/2008/layout/PictureAccentList"/>
    <dgm:cxn modelId="{B6823055-0676-4D5C-9601-31B2EB3B75CD}" type="presParOf" srcId="{AFF40460-5252-40A0-8BF3-096C0388A5A4}" destId="{3F16C8B0-A690-4BC0-BFA5-89BE87C92760}" srcOrd="0" destOrd="0" presId="urn:microsoft.com/office/officeart/2008/layout/PictureAccentList"/>
    <dgm:cxn modelId="{FCC3DEB3-DAC7-491E-BEBE-06E15B63794C}" type="presParOf" srcId="{AFF40460-5252-40A0-8BF3-096C0388A5A4}" destId="{10308916-B182-4354-9900-C79C987B4FE6}" srcOrd="1" destOrd="0" presId="urn:microsoft.com/office/officeart/2008/layout/PictureAccentList"/>
    <dgm:cxn modelId="{8F6F5604-0F4A-4CA1-8846-59559CA8C8C8}" type="presParOf" srcId="{24812E08-D40F-49B7-89BE-B8368B13FAE2}" destId="{0D06CE3B-E406-46E7-9ED8-A70D6280F8CF}" srcOrd="1" destOrd="0" presId="urn:microsoft.com/office/officeart/2008/layout/PictureAccentList"/>
    <dgm:cxn modelId="{4748D896-7CB9-4210-AD36-5BF581BDBFCA}" type="presParOf" srcId="{0D06CE3B-E406-46E7-9ED8-A70D6280F8CF}" destId="{ACD6591D-E4DF-4F95-8863-2EFB9924661A}" srcOrd="0" destOrd="0" presId="urn:microsoft.com/office/officeart/2008/layout/PictureAccentList"/>
    <dgm:cxn modelId="{0A106BCF-44E0-4712-AEC9-1ADEED67E670}" type="presParOf" srcId="{0D06CE3B-E406-46E7-9ED8-A70D6280F8CF}" destId="{E611B563-4562-41E9-BB45-019139CC8E08}" srcOrd="1" destOrd="0" presId="urn:microsoft.com/office/officeart/2008/layout/PictureAccentList"/>
    <dgm:cxn modelId="{9DE236C6-B72F-4A4F-B462-7E2C90CE8229}" type="presParOf" srcId="{24812E08-D40F-49B7-89BE-B8368B13FAE2}" destId="{F94B20DB-C39C-45FA-8A5A-EF8EB2C1B15C}" srcOrd="2" destOrd="0" presId="urn:microsoft.com/office/officeart/2008/layout/PictureAccentList"/>
    <dgm:cxn modelId="{A88BA4DD-DB53-43BE-811D-3E25E42FA288}" type="presParOf" srcId="{F94B20DB-C39C-45FA-8A5A-EF8EB2C1B15C}" destId="{5F3AA0D4-DF46-493A-B553-44D59A94E491}" srcOrd="0" destOrd="0" presId="urn:microsoft.com/office/officeart/2008/layout/PictureAccentList"/>
    <dgm:cxn modelId="{63713AFD-6CF0-454C-B970-D626D0584231}" type="presParOf" srcId="{F94B20DB-C39C-45FA-8A5A-EF8EB2C1B15C}" destId="{567144C2-8EB7-473F-A3EA-C0127836579B}" srcOrd="1" destOrd="0" presId="urn:microsoft.com/office/officeart/2008/layout/PictureAccentList"/>
    <dgm:cxn modelId="{B8A2AA8F-E4D8-4A25-8C52-D8DCC5E28753}" type="presParOf" srcId="{24812E08-D40F-49B7-89BE-B8368B13FAE2}" destId="{F704796D-CE0B-4CAC-8B90-33917946045F}" srcOrd="3" destOrd="0" presId="urn:microsoft.com/office/officeart/2008/layout/PictureAccentList"/>
    <dgm:cxn modelId="{9806A42A-7BF6-4962-9A41-A89B983D0561}" type="presParOf" srcId="{F704796D-CE0B-4CAC-8B90-33917946045F}" destId="{7187CE3A-3249-4B0F-847E-32F952A4CF51}" srcOrd="0" destOrd="0" presId="urn:microsoft.com/office/officeart/2008/layout/PictureAccentList"/>
    <dgm:cxn modelId="{A12F2697-9EFA-4483-9DDB-38BE05196325}" type="presParOf" srcId="{F704796D-CE0B-4CAC-8B90-33917946045F}" destId="{E5027230-80C1-4F1D-BD8D-D69197557CC7}" srcOrd="1" destOrd="0" presId="urn:microsoft.com/office/officeart/2008/layout/PictureAccentList"/>
    <dgm:cxn modelId="{9A6B6E13-CB76-4D90-922F-CAA9520D82AD}" type="presParOf" srcId="{24812E08-D40F-49B7-89BE-B8368B13FAE2}" destId="{306B4B12-F351-4DE0-ADD1-AEC288687D6B}" srcOrd="4" destOrd="0" presId="urn:microsoft.com/office/officeart/2008/layout/PictureAccentList"/>
    <dgm:cxn modelId="{F4B1A462-52A5-4E16-B6E5-931160F75833}" type="presParOf" srcId="{306B4B12-F351-4DE0-ADD1-AEC288687D6B}" destId="{0FBA299F-D746-4ECD-92F9-6FC56970642C}" srcOrd="0" destOrd="0" presId="urn:microsoft.com/office/officeart/2008/layout/PictureAccentList"/>
    <dgm:cxn modelId="{245732D5-10C5-4ABB-A846-82EAA3133CB9}" type="presParOf" srcId="{306B4B12-F351-4DE0-ADD1-AEC288687D6B}" destId="{0F5B3250-8FCF-4999-A4D0-8F3A9719BA4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1: Melhorar a cobertura do cadastramento dos hipertensos e diabéticos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Meta 1.1:cadastrar 80% dos hipertensos</a:t>
          </a:r>
          <a:endParaRPr lang="pt-BR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Meta 1.2:cadastrar 90% de diabéticos</a:t>
          </a:r>
          <a:r>
            <a:rPr lang="pt-BR" dirty="0" smtClean="0">
              <a:solidFill>
                <a:schemeClr val="tx1"/>
              </a:solidFill>
            </a:rPr>
            <a:t> </a:t>
          </a:r>
          <a:endParaRPr lang="pt-BR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4B3CEEFA-3CF4-42A9-9EDE-52F86F833009}" type="pres">
      <dgm:prSet presAssocID="{7607046F-498C-4CD0-B2A9-0C6A08445CDC}" presName="childText" presStyleLbl="lnNode1" presStyleIdx="0" presStyleCnt="2" custScaleX="43948" custScaleY="98302" custLinFactNeighborX="708" custLinFactNeighborY="-49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86C5E83C-4B9E-46A9-A878-F89C9F3B8D84}" type="pres">
      <dgm:prSet presAssocID="{10BDB4A2-D78E-421E-9CD7-08BDA0C1C743}" presName="childText" presStyleLbl="lnNode1" presStyleIdx="1" presStyleCnt="2" custScaleX="44718" custScaleY="96503" custLinFactNeighborX="3896" custLinFactNeighborY="-39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6CF2F14B-B20A-4079-9A9D-108588E30DEA}" type="presOf" srcId="{FDF079B2-D31A-4B15-BF36-A3DBB002FCBC}" destId="{23B51A81-0091-4CED-AC7C-DE9CD86C3E8D}" srcOrd="0" destOrd="0" presId="urn:microsoft.com/office/officeart/2008/layout/PictureAccentList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2918E6CD-6DA2-4970-8B0B-3E9DAF3200C8}" type="presOf" srcId="{36244E1E-5CEE-4213-9EB7-F61DDC56308B}" destId="{7B2AE833-E627-4BD4-8C71-6B460D623DA1}" srcOrd="0" destOrd="0" presId="urn:microsoft.com/office/officeart/2008/layout/PictureAccentList"/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E2AC06A3-D540-4F37-BEC2-8258C0E1537B}" type="presOf" srcId="{10BDB4A2-D78E-421E-9CD7-08BDA0C1C743}" destId="{86C5E83C-4B9E-46A9-A878-F89C9F3B8D84}" srcOrd="0" destOrd="0" presId="urn:microsoft.com/office/officeart/2008/layout/PictureAccentList"/>
    <dgm:cxn modelId="{C6030650-F40F-47A7-BEB3-16E5631ABDCA}" type="presOf" srcId="{7607046F-498C-4CD0-B2A9-0C6A08445CDC}" destId="{4B3CEEFA-3CF4-42A9-9EDE-52F86F833009}" srcOrd="0" destOrd="0" presId="urn:microsoft.com/office/officeart/2008/layout/PictureAccentList"/>
    <dgm:cxn modelId="{B022739B-B6E2-4910-90DC-5CBC8DCCD51A}" type="presParOf" srcId="{23B51A81-0091-4CED-AC7C-DE9CD86C3E8D}" destId="{8BF75315-A7DF-4458-8BC0-1D399E2C0075}" srcOrd="0" destOrd="0" presId="urn:microsoft.com/office/officeart/2008/layout/PictureAccentList"/>
    <dgm:cxn modelId="{8B2C84BA-2307-403B-AF6D-4D86B4DF14EB}" type="presParOf" srcId="{8BF75315-A7DF-4458-8BC0-1D399E2C0075}" destId="{A9401807-7635-40ED-85C3-2E724BB16C60}" srcOrd="0" destOrd="0" presId="urn:microsoft.com/office/officeart/2008/layout/PictureAccentList"/>
    <dgm:cxn modelId="{EB180934-CA7A-499D-8073-5BCECF3F94AA}" type="presParOf" srcId="{A9401807-7635-40ED-85C3-2E724BB16C60}" destId="{7B2AE833-E627-4BD4-8C71-6B460D623DA1}" srcOrd="0" destOrd="0" presId="urn:microsoft.com/office/officeart/2008/layout/PictureAccentList"/>
    <dgm:cxn modelId="{98BEF930-9B6C-4B92-823E-AC03088B2249}" type="presParOf" srcId="{8BF75315-A7DF-4458-8BC0-1D399E2C0075}" destId="{7DB46C55-968A-45C4-9D1D-A52469AC9AF0}" srcOrd="1" destOrd="0" presId="urn:microsoft.com/office/officeart/2008/layout/PictureAccentList"/>
    <dgm:cxn modelId="{2EBD5DF4-AEF9-4566-BD47-4E9228F246BC}" type="presParOf" srcId="{7DB46C55-968A-45C4-9D1D-A52469AC9AF0}" destId="{1102EE21-B2CA-4842-9BB7-AC1D13B3068D}" srcOrd="0" destOrd="0" presId="urn:microsoft.com/office/officeart/2008/layout/PictureAccentList"/>
    <dgm:cxn modelId="{7BC0EAC8-D24F-461D-A4DD-4870FB798748}" type="presParOf" srcId="{1102EE21-B2CA-4842-9BB7-AC1D13B3068D}" destId="{59D29117-6680-4357-9B4D-7AF4943A7075}" srcOrd="0" destOrd="0" presId="urn:microsoft.com/office/officeart/2008/layout/PictureAccentList"/>
    <dgm:cxn modelId="{3A624903-61D8-4999-A6DE-001AF6CF4F2E}" type="presParOf" srcId="{1102EE21-B2CA-4842-9BB7-AC1D13B3068D}" destId="{4B3CEEFA-3CF4-42A9-9EDE-52F86F833009}" srcOrd="1" destOrd="0" presId="urn:microsoft.com/office/officeart/2008/layout/PictureAccentList"/>
    <dgm:cxn modelId="{B67D2D29-F934-499D-9C76-2D9154EA13F4}" type="presParOf" srcId="{7DB46C55-968A-45C4-9D1D-A52469AC9AF0}" destId="{05EF310E-E9A5-47C9-8A12-40C7DFE36E44}" srcOrd="1" destOrd="0" presId="urn:microsoft.com/office/officeart/2008/layout/PictureAccentList"/>
    <dgm:cxn modelId="{E08A216F-E662-4452-9E73-C3AB52AA54CD}" type="presParOf" srcId="{05EF310E-E9A5-47C9-8A12-40C7DFE36E44}" destId="{4D5C7399-B2F2-4E1B-AA42-97E9140F24E7}" srcOrd="0" destOrd="0" presId="urn:microsoft.com/office/officeart/2008/layout/PictureAccentList"/>
    <dgm:cxn modelId="{AF8B1B0C-3A03-431E-A71C-52FE2307E3C8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Objetivo 2: Melhorar adesão dos hipertensos e diabéticos ao programa</a:t>
          </a:r>
          <a:endParaRPr lang="pt-BR" sz="24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Buscar100% dos hipertensos</a:t>
          </a:r>
          <a:endParaRPr lang="pt-BR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4DBE9108-C72D-4D25-9071-A3EBCC4A1401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 Buscar 100% dos diabéticos</a:t>
          </a:r>
          <a:endParaRPr lang="pt-BR" b="1" dirty="0">
            <a:solidFill>
              <a:schemeClr val="tx1"/>
            </a:solidFill>
          </a:endParaRPr>
        </a:p>
      </dgm:t>
    </dgm:pt>
    <dgm:pt modelId="{0AF7C465-6FF8-40DA-93FD-D177D19A7605}" type="parTrans" cxnId="{790ADD1A-C43E-41EA-9204-80223AC50543}">
      <dgm:prSet/>
      <dgm:spPr/>
      <dgm:t>
        <a:bodyPr/>
        <a:lstStyle/>
        <a:p>
          <a:endParaRPr lang="pt-BR"/>
        </a:p>
      </dgm:t>
    </dgm:pt>
    <dgm:pt modelId="{0B35BD44-80B9-48D6-865B-8E17368E390B}" type="sibTrans" cxnId="{790ADD1A-C43E-41EA-9204-80223AC5054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C1EEEB6-40AF-4D8A-8814-F3EFDF503743}" type="pres">
      <dgm:prSet presAssocID="{7607046F-498C-4CD0-B2A9-0C6A08445CDC}" presName="root" presStyleCnt="0">
        <dgm:presLayoutVars>
          <dgm:chMax/>
          <dgm:chPref val="4"/>
        </dgm:presLayoutVars>
      </dgm:prSet>
      <dgm:spPr/>
    </dgm:pt>
    <dgm:pt modelId="{9B013B4B-2467-49BA-A801-E26EF0259E44}" type="pres">
      <dgm:prSet presAssocID="{7607046F-498C-4CD0-B2A9-0C6A08445CDC}" presName="rootComposite" presStyleCnt="0">
        <dgm:presLayoutVars/>
      </dgm:prSet>
      <dgm:spPr/>
    </dgm:pt>
    <dgm:pt modelId="{4C0EECDC-DC3E-4ED5-88D5-B589A908D416}" type="pres">
      <dgm:prSet presAssocID="{7607046F-498C-4CD0-B2A9-0C6A08445CDC}" presName="rootText" presStyleLbl="node0" presStyleIdx="0" presStyleCnt="1" custScaleY="63972" custLinFactNeighborY="-86992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9738A27A-019C-432C-8D67-ADBD3E6DB9D2}" type="pres">
      <dgm:prSet presAssocID="{7607046F-498C-4CD0-B2A9-0C6A08445CDC}" presName="childShape" presStyleCnt="0">
        <dgm:presLayoutVars>
          <dgm:chMax val="0"/>
          <dgm:chPref val="0"/>
        </dgm:presLayoutVars>
      </dgm:prSet>
      <dgm:spPr/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0" presStyleCnt="2" custScaleX="357278" custScaleY="141804" custLinFactNeighborX="-10764" custLinFactNeighborY="-22662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6C5E83C-4B9E-46A9-A878-F89C9F3B8D84}" type="pres">
      <dgm:prSet presAssocID="{10BDB4A2-D78E-421E-9CD7-08BDA0C1C743}" presName="childText" presStyleLbl="lnNode1" presStyleIdx="0" presStyleCnt="2" custScaleX="42552" custScaleY="85393" custLinFactNeighborX="-2987" custLinFactNeighborY="-374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EF1D9E-2CFC-460E-A735-7870609BB1E4}" type="pres">
      <dgm:prSet presAssocID="{4DBE9108-C72D-4D25-9071-A3EBCC4A1401}" presName="childComposite" presStyleCnt="0">
        <dgm:presLayoutVars>
          <dgm:chMax val="0"/>
          <dgm:chPref val="0"/>
        </dgm:presLayoutVars>
      </dgm:prSet>
      <dgm:spPr/>
    </dgm:pt>
    <dgm:pt modelId="{0C0086C0-A74E-49C2-A86B-1F1F5A7263D7}" type="pres">
      <dgm:prSet presAssocID="{4DBE9108-C72D-4D25-9071-A3EBCC4A1401}" presName="Image" presStyleLbl="node1" presStyleIdx="1" presStyleCnt="2" custScaleX="354453" custScaleY="145658" custLinFactNeighborX="-54449" custLinFactNeighborY="-11411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C7CB5E2E-BC40-4168-848C-77FFA3694EE6}" type="pres">
      <dgm:prSet presAssocID="{4DBE9108-C72D-4D25-9071-A3EBCC4A1401}" presName="childText" presStyleLbl="lnNode1" presStyleIdx="1" presStyleCnt="2" custScaleX="37129" custLinFactNeighborX="-1614" custLinFactNeighborY="97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6593D5-AF51-4AAC-835A-C698210C401B}" srcId="{FDF079B2-D31A-4B15-BF36-A3DBB002FCBC}" destId="{7607046F-498C-4CD0-B2A9-0C6A08445CDC}" srcOrd="0" destOrd="0" parTransId="{2F5BD24C-6D72-40E1-86D3-7D8C64D3EA10}" sibTransId="{DAD70E44-CE95-4275-9042-5A1D240446CB}"/>
    <dgm:cxn modelId="{124BC9DC-3331-434B-8862-9CAA6395DD51}" type="presOf" srcId="{4DBE9108-C72D-4D25-9071-A3EBCC4A1401}" destId="{C7CB5E2E-BC40-4168-848C-77FFA3694EE6}" srcOrd="0" destOrd="0" presId="urn:microsoft.com/office/officeart/2008/layout/PictureAccentList"/>
    <dgm:cxn modelId="{97B9B550-8559-4F54-AA74-98E0E65F5103}" srcId="{7607046F-498C-4CD0-B2A9-0C6A08445CDC}" destId="{10BDB4A2-D78E-421E-9CD7-08BDA0C1C743}" srcOrd="0" destOrd="0" parTransId="{FBF8C77D-59D3-4581-9BCB-99D40C603720}" sibTransId="{AA353D0F-E805-4C58-B2C0-3D98462638E6}"/>
    <dgm:cxn modelId="{C30A080F-1739-4BBC-B87C-1BA65E4850AC}" type="presOf" srcId="{7607046F-498C-4CD0-B2A9-0C6A08445CDC}" destId="{4C0EECDC-DC3E-4ED5-88D5-B589A908D416}" srcOrd="0" destOrd="0" presId="urn:microsoft.com/office/officeart/2008/layout/PictureAccentList"/>
    <dgm:cxn modelId="{3C6C8226-5E50-4E80-B401-5719DACC7F9F}" type="presOf" srcId="{FDF079B2-D31A-4B15-BF36-A3DBB002FCBC}" destId="{23B51A81-0091-4CED-AC7C-DE9CD86C3E8D}" srcOrd="0" destOrd="0" presId="urn:microsoft.com/office/officeart/2008/layout/PictureAccentList"/>
    <dgm:cxn modelId="{790ADD1A-C43E-41EA-9204-80223AC50543}" srcId="{7607046F-498C-4CD0-B2A9-0C6A08445CDC}" destId="{4DBE9108-C72D-4D25-9071-A3EBCC4A1401}" srcOrd="1" destOrd="0" parTransId="{0AF7C465-6FF8-40DA-93FD-D177D19A7605}" sibTransId="{0B35BD44-80B9-48D6-865B-8E17368E390B}"/>
    <dgm:cxn modelId="{05A469C3-BA5C-4E91-8FC2-296203E79142}" type="presOf" srcId="{10BDB4A2-D78E-421E-9CD7-08BDA0C1C743}" destId="{86C5E83C-4B9E-46A9-A878-F89C9F3B8D84}" srcOrd="0" destOrd="0" presId="urn:microsoft.com/office/officeart/2008/layout/PictureAccentList"/>
    <dgm:cxn modelId="{32B17169-F5A1-4037-931B-0E5A46A781E5}" type="presParOf" srcId="{23B51A81-0091-4CED-AC7C-DE9CD86C3E8D}" destId="{0C1EEEB6-40AF-4D8A-8814-F3EFDF503743}" srcOrd="0" destOrd="0" presId="urn:microsoft.com/office/officeart/2008/layout/PictureAccentList"/>
    <dgm:cxn modelId="{673B749B-25C4-4755-91B1-1DD8F2831C80}" type="presParOf" srcId="{0C1EEEB6-40AF-4D8A-8814-F3EFDF503743}" destId="{9B013B4B-2467-49BA-A801-E26EF0259E44}" srcOrd="0" destOrd="0" presId="urn:microsoft.com/office/officeart/2008/layout/PictureAccentList"/>
    <dgm:cxn modelId="{50BA632A-F14E-45A4-9EE5-58F9C2DD860F}" type="presParOf" srcId="{9B013B4B-2467-49BA-A801-E26EF0259E44}" destId="{4C0EECDC-DC3E-4ED5-88D5-B589A908D416}" srcOrd="0" destOrd="0" presId="urn:microsoft.com/office/officeart/2008/layout/PictureAccentList"/>
    <dgm:cxn modelId="{44CE471E-3D33-4324-BF92-E622C2F9B794}" type="presParOf" srcId="{0C1EEEB6-40AF-4D8A-8814-F3EFDF503743}" destId="{9738A27A-019C-432C-8D67-ADBD3E6DB9D2}" srcOrd="1" destOrd="0" presId="urn:microsoft.com/office/officeart/2008/layout/PictureAccentList"/>
    <dgm:cxn modelId="{2B4A0E53-174E-4431-8B55-A43C47539770}" type="presParOf" srcId="{9738A27A-019C-432C-8D67-ADBD3E6DB9D2}" destId="{05EF310E-E9A5-47C9-8A12-40C7DFE36E44}" srcOrd="0" destOrd="0" presId="urn:microsoft.com/office/officeart/2008/layout/PictureAccentList"/>
    <dgm:cxn modelId="{7A2F3F1A-6CC1-48CA-8512-265C06A1E3AA}" type="presParOf" srcId="{05EF310E-E9A5-47C9-8A12-40C7DFE36E44}" destId="{4D5C7399-B2F2-4E1B-AA42-97E9140F24E7}" srcOrd="0" destOrd="0" presId="urn:microsoft.com/office/officeart/2008/layout/PictureAccentList"/>
    <dgm:cxn modelId="{D9B85C92-FAC8-4D2B-8991-2EE02EE1087E}" type="presParOf" srcId="{05EF310E-E9A5-47C9-8A12-40C7DFE36E44}" destId="{86C5E83C-4B9E-46A9-A878-F89C9F3B8D84}" srcOrd="1" destOrd="0" presId="urn:microsoft.com/office/officeart/2008/layout/PictureAccentList"/>
    <dgm:cxn modelId="{E1192852-A9CE-4B57-A89D-B30F7C375015}" type="presParOf" srcId="{9738A27A-019C-432C-8D67-ADBD3E6DB9D2}" destId="{43EF1D9E-2CFC-460E-A735-7870609BB1E4}" srcOrd="1" destOrd="0" presId="urn:microsoft.com/office/officeart/2008/layout/PictureAccentList"/>
    <dgm:cxn modelId="{9E621938-326E-4144-8EB2-F5D050C17310}" type="presParOf" srcId="{43EF1D9E-2CFC-460E-A735-7870609BB1E4}" destId="{0C0086C0-A74E-49C2-A86B-1F1F5A7263D7}" srcOrd="0" destOrd="0" presId="urn:microsoft.com/office/officeart/2008/layout/PictureAccentList"/>
    <dgm:cxn modelId="{C2FA27B2-1CC9-4174-BE4F-DFF200B3CDDB}" type="presParOf" srcId="{43EF1D9E-2CFC-460E-A735-7870609BB1E4}" destId="{C7CB5E2E-BC40-4168-848C-77FFA3694EE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6783A5-F21A-4F93-ABDD-A395FCFA8910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24707B-0EA9-418C-9DB5-281E9E62862F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3: Melhorar a qualidade do atendimento ao paciente hipertenso e ou diabético na área 122 da US Guaraituba</a:t>
          </a:r>
          <a:endParaRPr lang="pt-BR" dirty="0">
            <a:solidFill>
              <a:schemeClr val="tx1"/>
            </a:solidFill>
          </a:endParaRPr>
        </a:p>
      </dgm:t>
    </dgm:pt>
    <dgm:pt modelId="{690C1120-5008-4A9A-9D00-A3F43C8E00D2}" type="parTrans" cxnId="{33EC697B-EDF7-41C5-A3EE-3F7626A142D6}">
      <dgm:prSet/>
      <dgm:spPr/>
      <dgm:t>
        <a:bodyPr/>
        <a:lstStyle/>
        <a:p>
          <a:endParaRPr lang="pt-BR"/>
        </a:p>
      </dgm:t>
    </dgm:pt>
    <dgm:pt modelId="{30E66B2E-05A2-4316-A2F9-143DBD0583A9}" type="sibTrans" cxnId="{33EC697B-EDF7-41C5-A3EE-3F7626A142D6}">
      <dgm:prSet/>
      <dgm:spPr/>
      <dgm:t>
        <a:bodyPr/>
        <a:lstStyle/>
        <a:p>
          <a:endParaRPr lang="pt-BR"/>
        </a:p>
      </dgm:t>
    </dgm:pt>
    <dgm:pt modelId="{597518CA-843B-48E6-95DA-42926950A5EA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 Realizar exame </a:t>
          </a:r>
          <a:r>
            <a:rPr lang="pt-BR" sz="2000" dirty="0" smtClean="0">
              <a:solidFill>
                <a:schemeClr val="tx1"/>
              </a:solidFill>
            </a:rPr>
            <a:t>clinico em 100% dos hipertensos           </a:t>
          </a:r>
          <a:endParaRPr lang="pt-BR" sz="2000" dirty="0"/>
        </a:p>
      </dgm:t>
    </dgm:pt>
    <dgm:pt modelId="{5E12B825-DD5E-474E-8466-28EC1CC8FD23}" type="parTrans" cxnId="{71ECD30C-A195-40BA-BDCD-55506BF70EFE}">
      <dgm:prSet/>
      <dgm:spPr/>
      <dgm:t>
        <a:bodyPr/>
        <a:lstStyle/>
        <a:p>
          <a:endParaRPr lang="pt-BR"/>
        </a:p>
      </dgm:t>
    </dgm:pt>
    <dgm:pt modelId="{9C5D6016-92C1-465E-A27A-8E9F567BD4FE}" type="sibTrans" cxnId="{71ECD30C-A195-40BA-BDCD-55506BF70EFE}">
      <dgm:prSet/>
      <dgm:spPr/>
      <dgm:t>
        <a:bodyPr/>
        <a:lstStyle/>
        <a:p>
          <a:endParaRPr lang="pt-BR"/>
        </a:p>
      </dgm:t>
    </dgm:pt>
    <dgm:pt modelId="{EAA1EBD6-9FD7-49EF-AFB1-6D1708D871AF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Realizar exame </a:t>
          </a:r>
          <a:r>
            <a:rPr lang="pt-BR" sz="2000" b="1" dirty="0" smtClean="0">
              <a:solidFill>
                <a:schemeClr val="tx1"/>
              </a:solidFill>
            </a:rPr>
            <a:t>clinico </a:t>
          </a:r>
          <a:r>
            <a:rPr lang="pt-BR" sz="2000" dirty="0" smtClean="0">
              <a:solidFill>
                <a:schemeClr val="tx1"/>
              </a:solidFill>
            </a:rPr>
            <a:t>em 100% dos diabéticos</a:t>
          </a:r>
          <a:endParaRPr lang="pt-BR" sz="2000" dirty="0"/>
        </a:p>
      </dgm:t>
    </dgm:pt>
    <dgm:pt modelId="{4FB73DBF-F81B-4A52-B7A3-B2F3BCDED972}" type="parTrans" cxnId="{68D98022-DFF1-4FA5-9A9F-328B5D3377CA}">
      <dgm:prSet/>
      <dgm:spPr/>
      <dgm:t>
        <a:bodyPr/>
        <a:lstStyle/>
        <a:p>
          <a:endParaRPr lang="pt-BR"/>
        </a:p>
      </dgm:t>
    </dgm:pt>
    <dgm:pt modelId="{6DD10F66-88EA-4F22-B0C5-47D779CD1E75}" type="sibTrans" cxnId="{68D98022-DFF1-4FA5-9A9F-328B5D3377CA}">
      <dgm:prSet/>
      <dgm:spPr/>
      <dgm:t>
        <a:bodyPr/>
        <a:lstStyle/>
        <a:p>
          <a:endParaRPr lang="pt-BR"/>
        </a:p>
      </dgm:t>
    </dgm:pt>
    <dgm:pt modelId="{B8C0EB21-354D-4CFC-9699-509D6E55EC28}" type="pres">
      <dgm:prSet presAssocID="{5B6783A5-F21A-4F93-ABDD-A395FCFA891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4311D1E-4181-4B33-969F-AA416E8CB751}" type="pres">
      <dgm:prSet presAssocID="{BE24707B-0EA9-418C-9DB5-281E9E62862F}" presName="root" presStyleCnt="0">
        <dgm:presLayoutVars>
          <dgm:chMax/>
          <dgm:chPref val="4"/>
        </dgm:presLayoutVars>
      </dgm:prSet>
      <dgm:spPr/>
    </dgm:pt>
    <dgm:pt modelId="{BB6F6A7E-1B5A-4578-B9D7-BEC634949A2E}" type="pres">
      <dgm:prSet presAssocID="{BE24707B-0EA9-418C-9DB5-281E9E62862F}" presName="rootComposite" presStyleCnt="0">
        <dgm:presLayoutVars/>
      </dgm:prSet>
      <dgm:spPr/>
    </dgm:pt>
    <dgm:pt modelId="{3CE35135-A8FF-4A3C-9030-9A33046230D4}" type="pres">
      <dgm:prSet presAssocID="{BE24707B-0EA9-418C-9DB5-281E9E62862F}" presName="rootText" presStyleLbl="node0" presStyleIdx="0" presStyleCnt="1" custScaleX="99587" custScaleY="75556" custLinFactNeighborX="-25" custLinFactNeighborY="-33009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193E408B-439E-4C76-84ED-DD47E958C080}" type="pres">
      <dgm:prSet presAssocID="{BE24707B-0EA9-418C-9DB5-281E9E62862F}" presName="childShape" presStyleCnt="0">
        <dgm:presLayoutVars>
          <dgm:chMax val="0"/>
          <dgm:chPref val="0"/>
        </dgm:presLayoutVars>
      </dgm:prSet>
      <dgm:spPr/>
    </dgm:pt>
    <dgm:pt modelId="{ED46B1D2-E105-4018-8547-49F326BE88BB}" type="pres">
      <dgm:prSet presAssocID="{597518CA-843B-48E6-95DA-42926950A5EA}" presName="childComposite" presStyleCnt="0">
        <dgm:presLayoutVars>
          <dgm:chMax val="0"/>
          <dgm:chPref val="0"/>
        </dgm:presLayoutVars>
      </dgm:prSet>
      <dgm:spPr/>
    </dgm:pt>
    <dgm:pt modelId="{7E256548-F446-4653-B947-B973EDA6EE20}" type="pres">
      <dgm:prSet presAssocID="{597518CA-843B-48E6-95DA-42926950A5EA}" presName="Image" presStyleLbl="node1" presStyleIdx="0" presStyleCnt="2" custScaleX="414334" custScaleY="133612" custLinFactNeighborX="-7342" custLinFactNeighborY="-14969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75FC5C61-4D8B-4119-B09F-6A618E898A12}" type="pres">
      <dgm:prSet presAssocID="{597518CA-843B-48E6-95DA-42926950A5EA}" presName="childText" presStyleLbl="lnNode1" presStyleIdx="0" presStyleCnt="2" custScaleX="38381" custScaleY="84933" custLinFactNeighborX="-3235" custLinFactNeighborY="-287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4A6E52-75D5-4155-AEE3-CF0A1D6E0898}" type="pres">
      <dgm:prSet presAssocID="{EAA1EBD6-9FD7-49EF-AFB1-6D1708D871AF}" presName="childComposite" presStyleCnt="0">
        <dgm:presLayoutVars>
          <dgm:chMax val="0"/>
          <dgm:chPref val="0"/>
        </dgm:presLayoutVars>
      </dgm:prSet>
      <dgm:spPr/>
    </dgm:pt>
    <dgm:pt modelId="{09351A92-7F54-4D1D-9961-60EF349BE4A6}" type="pres">
      <dgm:prSet presAssocID="{EAA1EBD6-9FD7-49EF-AFB1-6D1708D871AF}" presName="Image" presStyleLbl="node1" presStyleIdx="1" presStyleCnt="2" custScaleX="416425" custScaleY="156568" custLinFactNeighborX="3155" custLinFactNeighborY="-8711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5B167ECE-0395-41F6-8EE1-B5AE5A058CA6}" type="pres">
      <dgm:prSet presAssocID="{EAA1EBD6-9FD7-49EF-AFB1-6D1708D871AF}" presName="childText" presStyleLbl="lnNode1" presStyleIdx="1" presStyleCnt="2" custScaleX="39938" custScaleY="89024" custLinFactNeighborX="15772" custLinFactNeighborY="9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646509-E8E0-4D71-9DB9-7C9A276CE4A6}" type="presOf" srcId="{BE24707B-0EA9-418C-9DB5-281E9E62862F}" destId="{3CE35135-A8FF-4A3C-9030-9A33046230D4}" srcOrd="0" destOrd="0" presId="urn:microsoft.com/office/officeart/2008/layout/PictureAccentList"/>
    <dgm:cxn modelId="{71ECD30C-A195-40BA-BDCD-55506BF70EFE}" srcId="{BE24707B-0EA9-418C-9DB5-281E9E62862F}" destId="{597518CA-843B-48E6-95DA-42926950A5EA}" srcOrd="0" destOrd="0" parTransId="{5E12B825-DD5E-474E-8466-28EC1CC8FD23}" sibTransId="{9C5D6016-92C1-465E-A27A-8E9F567BD4FE}"/>
    <dgm:cxn modelId="{0DA0D301-DF85-48AE-9EBF-E2032D011B33}" type="presOf" srcId="{597518CA-843B-48E6-95DA-42926950A5EA}" destId="{75FC5C61-4D8B-4119-B09F-6A618E898A12}" srcOrd="0" destOrd="0" presId="urn:microsoft.com/office/officeart/2008/layout/PictureAccentList"/>
    <dgm:cxn modelId="{2AB4BF2D-0C7C-43B6-AEC8-00C460B1B762}" type="presOf" srcId="{EAA1EBD6-9FD7-49EF-AFB1-6D1708D871AF}" destId="{5B167ECE-0395-41F6-8EE1-B5AE5A058CA6}" srcOrd="0" destOrd="0" presId="urn:microsoft.com/office/officeart/2008/layout/PictureAccentList"/>
    <dgm:cxn modelId="{33EC697B-EDF7-41C5-A3EE-3F7626A142D6}" srcId="{5B6783A5-F21A-4F93-ABDD-A395FCFA8910}" destId="{BE24707B-0EA9-418C-9DB5-281E9E62862F}" srcOrd="0" destOrd="0" parTransId="{690C1120-5008-4A9A-9D00-A3F43C8E00D2}" sibTransId="{30E66B2E-05A2-4316-A2F9-143DBD0583A9}"/>
    <dgm:cxn modelId="{B570D96F-3F6C-45F4-8CCF-42054578E2A6}" type="presOf" srcId="{5B6783A5-F21A-4F93-ABDD-A395FCFA8910}" destId="{B8C0EB21-354D-4CFC-9699-509D6E55EC28}" srcOrd="0" destOrd="0" presId="urn:microsoft.com/office/officeart/2008/layout/PictureAccentList"/>
    <dgm:cxn modelId="{68D98022-DFF1-4FA5-9A9F-328B5D3377CA}" srcId="{BE24707B-0EA9-418C-9DB5-281E9E62862F}" destId="{EAA1EBD6-9FD7-49EF-AFB1-6D1708D871AF}" srcOrd="1" destOrd="0" parTransId="{4FB73DBF-F81B-4A52-B7A3-B2F3BCDED972}" sibTransId="{6DD10F66-88EA-4F22-B0C5-47D779CD1E75}"/>
    <dgm:cxn modelId="{A89F7BFC-E26A-4D27-952E-C868B599F65B}" type="presParOf" srcId="{B8C0EB21-354D-4CFC-9699-509D6E55EC28}" destId="{C4311D1E-4181-4B33-969F-AA416E8CB751}" srcOrd="0" destOrd="0" presId="urn:microsoft.com/office/officeart/2008/layout/PictureAccentList"/>
    <dgm:cxn modelId="{8AAAE687-4BC3-4388-93E2-4ADA222903C0}" type="presParOf" srcId="{C4311D1E-4181-4B33-969F-AA416E8CB751}" destId="{BB6F6A7E-1B5A-4578-B9D7-BEC634949A2E}" srcOrd="0" destOrd="0" presId="urn:microsoft.com/office/officeart/2008/layout/PictureAccentList"/>
    <dgm:cxn modelId="{D2B23B18-E929-4A03-8BC5-CA043385C397}" type="presParOf" srcId="{BB6F6A7E-1B5A-4578-B9D7-BEC634949A2E}" destId="{3CE35135-A8FF-4A3C-9030-9A33046230D4}" srcOrd="0" destOrd="0" presId="urn:microsoft.com/office/officeart/2008/layout/PictureAccentList"/>
    <dgm:cxn modelId="{C9C31EED-F33B-4DE7-8913-9F47858070F1}" type="presParOf" srcId="{C4311D1E-4181-4B33-969F-AA416E8CB751}" destId="{193E408B-439E-4C76-84ED-DD47E958C080}" srcOrd="1" destOrd="0" presId="urn:microsoft.com/office/officeart/2008/layout/PictureAccentList"/>
    <dgm:cxn modelId="{6A823191-5802-4FB5-9BD3-21DFD8FB1D75}" type="presParOf" srcId="{193E408B-439E-4C76-84ED-DD47E958C080}" destId="{ED46B1D2-E105-4018-8547-49F326BE88BB}" srcOrd="0" destOrd="0" presId="urn:microsoft.com/office/officeart/2008/layout/PictureAccentList"/>
    <dgm:cxn modelId="{9B94C22F-E835-4BCC-B850-918526A91070}" type="presParOf" srcId="{ED46B1D2-E105-4018-8547-49F326BE88BB}" destId="{7E256548-F446-4653-B947-B973EDA6EE20}" srcOrd="0" destOrd="0" presId="urn:microsoft.com/office/officeart/2008/layout/PictureAccentList"/>
    <dgm:cxn modelId="{9229A67C-7873-4362-8FCA-EA753326C37E}" type="presParOf" srcId="{ED46B1D2-E105-4018-8547-49F326BE88BB}" destId="{75FC5C61-4D8B-4119-B09F-6A618E898A12}" srcOrd="1" destOrd="0" presId="urn:microsoft.com/office/officeart/2008/layout/PictureAccentList"/>
    <dgm:cxn modelId="{EDB2226E-42AC-4DD3-B708-B3364B545BFF}" type="presParOf" srcId="{193E408B-439E-4C76-84ED-DD47E958C080}" destId="{A34A6E52-75D5-4155-AEE3-CF0A1D6E0898}" srcOrd="1" destOrd="0" presId="urn:microsoft.com/office/officeart/2008/layout/PictureAccentList"/>
    <dgm:cxn modelId="{29D61D78-C9C7-49D0-BE5B-2168BFCB0F54}" type="presParOf" srcId="{A34A6E52-75D5-4155-AEE3-CF0A1D6E0898}" destId="{09351A92-7F54-4D1D-9961-60EF349BE4A6}" srcOrd="0" destOrd="0" presId="urn:microsoft.com/office/officeart/2008/layout/PictureAccentList"/>
    <dgm:cxn modelId="{617354CF-795D-4AD3-828E-544FAD4198AC}" type="presParOf" srcId="{A34A6E52-75D5-4155-AEE3-CF0A1D6E0898}" destId="{5B167ECE-0395-41F6-8EE1-B5AE5A058CA6}" srcOrd="1" destOrd="0" presId="urn:microsoft.com/office/officeart/2008/layout/PictureAccentList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3: Melhorar a qualidade do atendimento ao paciente hipertenso e ou diabético na área 122 da US Guaraituba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garantir </a:t>
          </a:r>
          <a:r>
            <a:rPr lang="pt-BR" sz="2000" b="1" dirty="0" smtClean="0">
              <a:solidFill>
                <a:schemeClr val="tx1"/>
              </a:solidFill>
            </a:rPr>
            <a:t>exames</a:t>
          </a:r>
          <a:r>
            <a:rPr lang="pt-BR" sz="2000" dirty="0" smtClean="0">
              <a:solidFill>
                <a:schemeClr val="tx1"/>
              </a:solidFill>
            </a:rPr>
            <a:t> complementares: 100% dos </a:t>
          </a:r>
          <a:r>
            <a:rPr lang="pt-BR" sz="2000" b="1" dirty="0" smtClean="0">
              <a:solidFill>
                <a:schemeClr val="tx1"/>
              </a:solidFill>
            </a:rPr>
            <a:t>hipertensos</a:t>
          </a:r>
          <a:endParaRPr lang="pt-BR" sz="20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 garantir </a:t>
          </a:r>
          <a:r>
            <a:rPr lang="pt-BR" sz="2000" b="1" dirty="0" smtClean="0">
              <a:solidFill>
                <a:schemeClr val="tx1"/>
              </a:solidFill>
            </a:rPr>
            <a:t>exames</a:t>
          </a:r>
          <a:r>
            <a:rPr lang="pt-BR" sz="2000" dirty="0" smtClean="0">
              <a:solidFill>
                <a:schemeClr val="tx1"/>
              </a:solidFill>
            </a:rPr>
            <a:t> complementares em 100% dos </a:t>
          </a:r>
          <a:r>
            <a:rPr lang="pt-BR" sz="2000" b="1" dirty="0" smtClean="0">
              <a:solidFill>
                <a:schemeClr val="tx1"/>
              </a:solidFill>
            </a:rPr>
            <a:t>diabéticos</a:t>
          </a:r>
          <a:endParaRPr lang="pt-BR" sz="20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4B3CEEFA-3CF4-42A9-9EDE-52F86F833009}" type="pres">
      <dgm:prSet presAssocID="{7607046F-498C-4CD0-B2A9-0C6A08445CDC}" presName="childText" presStyleLbl="lnNode1" presStyleIdx="0" presStyleCnt="2" custScaleX="36014" custScaleY="107733" custLinFactNeighborX="641" custLinFactNeighborY="-39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86C5E83C-4B9E-46A9-A878-F89C9F3B8D84}" type="pres">
      <dgm:prSet presAssocID="{10BDB4A2-D78E-421E-9CD7-08BDA0C1C743}" presName="childText" presStyleLbl="lnNode1" presStyleIdx="1" presStyleCnt="2" custScaleX="39749" custScaleY="99579" custLinFactNeighborX="4395" custLinFactNeighborY="-268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6B480DB-A12E-441A-A994-98390BE68A13}" type="presOf" srcId="{FDF079B2-D31A-4B15-BF36-A3DBB002FCBC}" destId="{23B51A81-0091-4CED-AC7C-DE9CD86C3E8D}" srcOrd="0" destOrd="0" presId="urn:microsoft.com/office/officeart/2008/layout/PictureAccentList"/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B37948C4-AF80-4DFE-9162-432D301AD18A}" type="presOf" srcId="{36244E1E-5CEE-4213-9EB7-F61DDC56308B}" destId="{7B2AE833-E627-4BD4-8C71-6B460D623DA1}" srcOrd="0" destOrd="0" presId="urn:microsoft.com/office/officeart/2008/layout/PictureAccentList"/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3FDAA947-2F30-4F0E-98C4-0E5E4E739493}" type="presOf" srcId="{7607046F-498C-4CD0-B2A9-0C6A08445CDC}" destId="{4B3CEEFA-3CF4-42A9-9EDE-52F86F833009}" srcOrd="0" destOrd="0" presId="urn:microsoft.com/office/officeart/2008/layout/PictureAccentList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59AA444B-E883-40C1-8096-C3B1CCC703C1}" type="presOf" srcId="{10BDB4A2-D78E-421E-9CD7-08BDA0C1C743}" destId="{86C5E83C-4B9E-46A9-A878-F89C9F3B8D84}" srcOrd="0" destOrd="0" presId="urn:microsoft.com/office/officeart/2008/layout/PictureAccentList"/>
    <dgm:cxn modelId="{0BAF0580-4787-49EF-943D-0045DB627ED8}" type="presParOf" srcId="{23B51A81-0091-4CED-AC7C-DE9CD86C3E8D}" destId="{8BF75315-A7DF-4458-8BC0-1D399E2C0075}" srcOrd="0" destOrd="0" presId="urn:microsoft.com/office/officeart/2008/layout/PictureAccentList"/>
    <dgm:cxn modelId="{14B5B4E2-EAC0-4272-AEE5-D8CD3158F37E}" type="presParOf" srcId="{8BF75315-A7DF-4458-8BC0-1D399E2C0075}" destId="{A9401807-7635-40ED-85C3-2E724BB16C60}" srcOrd="0" destOrd="0" presId="urn:microsoft.com/office/officeart/2008/layout/PictureAccentList"/>
    <dgm:cxn modelId="{13946681-CCFF-4A4C-B28B-2CC045F4C2B3}" type="presParOf" srcId="{A9401807-7635-40ED-85C3-2E724BB16C60}" destId="{7B2AE833-E627-4BD4-8C71-6B460D623DA1}" srcOrd="0" destOrd="0" presId="urn:microsoft.com/office/officeart/2008/layout/PictureAccentList"/>
    <dgm:cxn modelId="{B33BE544-7D7E-4524-B01D-2E468EB103FD}" type="presParOf" srcId="{8BF75315-A7DF-4458-8BC0-1D399E2C0075}" destId="{7DB46C55-968A-45C4-9D1D-A52469AC9AF0}" srcOrd="1" destOrd="0" presId="urn:microsoft.com/office/officeart/2008/layout/PictureAccentList"/>
    <dgm:cxn modelId="{0AEC67ED-329F-44EF-95FA-EEB56E6C80A4}" type="presParOf" srcId="{7DB46C55-968A-45C4-9D1D-A52469AC9AF0}" destId="{1102EE21-B2CA-4842-9BB7-AC1D13B3068D}" srcOrd="0" destOrd="0" presId="urn:microsoft.com/office/officeart/2008/layout/PictureAccentList"/>
    <dgm:cxn modelId="{80B01551-C179-4B80-82FC-B3F408DEF7ED}" type="presParOf" srcId="{1102EE21-B2CA-4842-9BB7-AC1D13B3068D}" destId="{59D29117-6680-4357-9B4D-7AF4943A7075}" srcOrd="0" destOrd="0" presId="urn:microsoft.com/office/officeart/2008/layout/PictureAccentList"/>
    <dgm:cxn modelId="{E9B57DF1-4D39-4964-B1F7-9C475C8D0571}" type="presParOf" srcId="{1102EE21-B2CA-4842-9BB7-AC1D13B3068D}" destId="{4B3CEEFA-3CF4-42A9-9EDE-52F86F833009}" srcOrd="1" destOrd="0" presId="urn:microsoft.com/office/officeart/2008/layout/PictureAccentList"/>
    <dgm:cxn modelId="{855B2AE1-7807-43E9-844C-3A83839C506A}" type="presParOf" srcId="{7DB46C55-968A-45C4-9D1D-A52469AC9AF0}" destId="{05EF310E-E9A5-47C9-8A12-40C7DFE36E44}" srcOrd="1" destOrd="0" presId="urn:microsoft.com/office/officeart/2008/layout/PictureAccentList"/>
    <dgm:cxn modelId="{5C1F1118-140E-4CC3-87FB-ABE61AE78BA5}" type="presParOf" srcId="{05EF310E-E9A5-47C9-8A12-40C7DFE36E44}" destId="{4D5C7399-B2F2-4E1B-AA42-97E9140F24E7}" srcOrd="0" destOrd="0" presId="urn:microsoft.com/office/officeart/2008/layout/PictureAccentList"/>
    <dgm:cxn modelId="{B2603B49-5D53-48C3-A42F-123E63077581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3: Melhorar a qualidade do atendimento ao paciente hipertenso e ou diabético na área 122 da US Guaraituba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Meta 3.5: garantir prescrições de </a:t>
          </a:r>
          <a:r>
            <a:rPr lang="pt-BR" sz="2000" b="1" dirty="0" smtClean="0">
              <a:solidFill>
                <a:schemeClr val="tx1"/>
              </a:solidFill>
            </a:rPr>
            <a:t>medicações </a:t>
          </a:r>
          <a:r>
            <a:rPr lang="pt-BR" sz="2000" dirty="0" smtClean="0">
              <a:solidFill>
                <a:schemeClr val="tx1"/>
              </a:solidFill>
            </a:rPr>
            <a:t>da Farmácia Popular a 100% dos </a:t>
          </a:r>
          <a:r>
            <a:rPr lang="pt-BR" sz="2000" b="1" dirty="0" smtClean="0">
              <a:solidFill>
                <a:schemeClr val="tx1"/>
              </a:solidFill>
            </a:rPr>
            <a:t>hipertensos</a:t>
          </a:r>
          <a:endParaRPr lang="pt-BR" sz="20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 Meta 3.6: garantir prescrições de </a:t>
          </a:r>
          <a:r>
            <a:rPr lang="pt-BR" sz="2000" b="1" dirty="0" smtClean="0">
              <a:solidFill>
                <a:schemeClr val="tx1"/>
              </a:solidFill>
            </a:rPr>
            <a:t>medicações </a:t>
          </a:r>
          <a:r>
            <a:rPr lang="pt-BR" sz="2000" dirty="0" smtClean="0">
              <a:solidFill>
                <a:schemeClr val="tx1"/>
              </a:solidFill>
            </a:rPr>
            <a:t>da Farmácia Popular a 100% dos </a:t>
          </a:r>
          <a:r>
            <a:rPr lang="pt-BR" sz="2000" b="1" dirty="0" smtClean="0">
              <a:solidFill>
                <a:schemeClr val="tx1"/>
              </a:solidFill>
            </a:rPr>
            <a:t>diabéticos</a:t>
          </a:r>
          <a:endParaRPr lang="pt-BR" sz="20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4B3CEEFA-3CF4-42A9-9EDE-52F86F833009}" type="pres">
      <dgm:prSet presAssocID="{7607046F-498C-4CD0-B2A9-0C6A08445CDC}" presName="childText" presStyleLbl="lnNode1" presStyleIdx="0" presStyleCnt="2" custScaleX="43948" custScaleY="131084" custLinFactNeighborX="692" custLinFactNeighborY="-38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86C5E83C-4B9E-46A9-A878-F89C9F3B8D84}" type="pres">
      <dgm:prSet presAssocID="{10BDB4A2-D78E-421E-9CD7-08BDA0C1C743}" presName="childText" presStyleLbl="lnNode1" presStyleIdx="1" presStyleCnt="2" custScaleX="44564" custScaleY="129285" custLinFactNeighborX="3391" custLinFactNeighborY="172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BA8E8749-B469-4799-86BF-1F06CDDF28DC}" type="presOf" srcId="{FDF079B2-D31A-4B15-BF36-A3DBB002FCBC}" destId="{23B51A81-0091-4CED-AC7C-DE9CD86C3E8D}" srcOrd="0" destOrd="0" presId="urn:microsoft.com/office/officeart/2008/layout/PictureAccentList"/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5770A043-ED94-4D29-92BB-472EBC7CE2BA}" type="presOf" srcId="{7607046F-498C-4CD0-B2A9-0C6A08445CDC}" destId="{4B3CEEFA-3CF4-42A9-9EDE-52F86F833009}" srcOrd="0" destOrd="0" presId="urn:microsoft.com/office/officeart/2008/layout/PictureAccentList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52A19350-29EB-4018-8158-65A7DB647272}" type="presOf" srcId="{36244E1E-5CEE-4213-9EB7-F61DDC56308B}" destId="{7B2AE833-E627-4BD4-8C71-6B460D623DA1}" srcOrd="0" destOrd="0" presId="urn:microsoft.com/office/officeart/2008/layout/PictureAccentList"/>
    <dgm:cxn modelId="{0B211322-3756-4A92-9C25-6C307550DBF6}" type="presOf" srcId="{10BDB4A2-D78E-421E-9CD7-08BDA0C1C743}" destId="{86C5E83C-4B9E-46A9-A878-F89C9F3B8D84}" srcOrd="0" destOrd="0" presId="urn:microsoft.com/office/officeart/2008/layout/PictureAccentList"/>
    <dgm:cxn modelId="{7CC4A1E7-4C3F-4542-A028-F8CAE19E3EB3}" type="presParOf" srcId="{23B51A81-0091-4CED-AC7C-DE9CD86C3E8D}" destId="{8BF75315-A7DF-4458-8BC0-1D399E2C0075}" srcOrd="0" destOrd="0" presId="urn:microsoft.com/office/officeart/2008/layout/PictureAccentList"/>
    <dgm:cxn modelId="{4BA47D48-FCA0-47B8-AC77-2BD83E19A439}" type="presParOf" srcId="{8BF75315-A7DF-4458-8BC0-1D399E2C0075}" destId="{A9401807-7635-40ED-85C3-2E724BB16C60}" srcOrd="0" destOrd="0" presId="urn:microsoft.com/office/officeart/2008/layout/PictureAccentList"/>
    <dgm:cxn modelId="{7001008C-26A2-405B-BAE9-2286B29B40E9}" type="presParOf" srcId="{A9401807-7635-40ED-85C3-2E724BB16C60}" destId="{7B2AE833-E627-4BD4-8C71-6B460D623DA1}" srcOrd="0" destOrd="0" presId="urn:microsoft.com/office/officeart/2008/layout/PictureAccentList"/>
    <dgm:cxn modelId="{6B645F12-322F-4758-8AFA-DD7F017FC308}" type="presParOf" srcId="{8BF75315-A7DF-4458-8BC0-1D399E2C0075}" destId="{7DB46C55-968A-45C4-9D1D-A52469AC9AF0}" srcOrd="1" destOrd="0" presId="urn:microsoft.com/office/officeart/2008/layout/PictureAccentList"/>
    <dgm:cxn modelId="{445F4746-3499-43F1-89D9-885B250A0C77}" type="presParOf" srcId="{7DB46C55-968A-45C4-9D1D-A52469AC9AF0}" destId="{1102EE21-B2CA-4842-9BB7-AC1D13B3068D}" srcOrd="0" destOrd="0" presId="urn:microsoft.com/office/officeart/2008/layout/PictureAccentList"/>
    <dgm:cxn modelId="{D39B3131-8EF0-4463-827D-0F801DE7E936}" type="presParOf" srcId="{1102EE21-B2CA-4842-9BB7-AC1D13B3068D}" destId="{59D29117-6680-4357-9B4D-7AF4943A7075}" srcOrd="0" destOrd="0" presId="urn:microsoft.com/office/officeart/2008/layout/PictureAccentList"/>
    <dgm:cxn modelId="{ACEF59BC-DA99-4943-B336-2C953BB6CB1F}" type="presParOf" srcId="{1102EE21-B2CA-4842-9BB7-AC1D13B3068D}" destId="{4B3CEEFA-3CF4-42A9-9EDE-52F86F833009}" srcOrd="1" destOrd="0" presId="urn:microsoft.com/office/officeart/2008/layout/PictureAccentList"/>
    <dgm:cxn modelId="{9C5E3F97-636E-4534-A13F-FB98A97C850F}" type="presParOf" srcId="{7DB46C55-968A-45C4-9D1D-A52469AC9AF0}" destId="{05EF310E-E9A5-47C9-8A12-40C7DFE36E44}" srcOrd="1" destOrd="0" presId="urn:microsoft.com/office/officeart/2008/layout/PictureAccentList"/>
    <dgm:cxn modelId="{D53731B4-1263-43B3-8AEB-DB89101414F8}" type="presParOf" srcId="{05EF310E-E9A5-47C9-8A12-40C7DFE36E44}" destId="{4D5C7399-B2F2-4E1B-AA42-97E9140F24E7}" srcOrd="0" destOrd="0" presId="urn:microsoft.com/office/officeart/2008/layout/PictureAccentList"/>
    <dgm:cxn modelId="{966129C8-00B6-42DF-A0E4-A124C759874A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4: Melhorar o registro das informações na área 122 da US Guaraituba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Meta 4.1: Manter 100% de </a:t>
          </a:r>
          <a:r>
            <a:rPr lang="pt-BR" sz="2000" b="1" dirty="0" smtClean="0">
              <a:solidFill>
                <a:schemeClr val="tx1"/>
              </a:solidFill>
            </a:rPr>
            <a:t>registro adequado </a:t>
          </a:r>
          <a:r>
            <a:rPr lang="pt-BR" sz="2000" dirty="0" smtClean="0">
              <a:solidFill>
                <a:schemeClr val="tx1"/>
              </a:solidFill>
            </a:rPr>
            <a:t>na ficha de acompanhamento dos hipertensos </a:t>
          </a:r>
          <a:endParaRPr lang="pt-BR" sz="20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Meta 4.2: Manter 100% de </a:t>
          </a:r>
          <a:r>
            <a:rPr lang="pt-BR" sz="2000" b="1" dirty="0" smtClean="0">
              <a:solidFill>
                <a:schemeClr val="tx1"/>
              </a:solidFill>
            </a:rPr>
            <a:t>registro adequado </a:t>
          </a:r>
          <a:r>
            <a:rPr lang="pt-BR" sz="2000" dirty="0" smtClean="0">
              <a:solidFill>
                <a:schemeClr val="tx1"/>
              </a:solidFill>
            </a:rPr>
            <a:t>na ficha de acompanhamento dos diabéticos.</a:t>
          </a:r>
          <a:endParaRPr lang="pt-BR" sz="20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918E19C3-2947-418B-9760-F15C2A067DD0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 sz="2000" dirty="0" smtClean="0">
            <a:solidFill>
              <a:schemeClr val="tx1"/>
            </a:solidFill>
          </a:endParaRPr>
        </a:p>
      </dgm:t>
    </dgm:pt>
    <dgm:pt modelId="{0F9AFEA7-40B4-4609-B5FC-6CE58D4181D7}" type="parTrans" cxnId="{CC3A00BB-3385-4E28-A636-226DE07C4231}">
      <dgm:prSet/>
      <dgm:spPr/>
      <dgm:t>
        <a:bodyPr/>
        <a:lstStyle/>
        <a:p>
          <a:endParaRPr lang="pt-BR"/>
        </a:p>
      </dgm:t>
    </dgm:pt>
    <dgm:pt modelId="{05E22ADB-73A5-4967-AEDB-12D7B1205211}" type="sibTrans" cxnId="{CC3A00BB-3385-4E28-A636-226DE07C4231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4B3CEEFA-3CF4-42A9-9EDE-52F86F833009}" type="pres">
      <dgm:prSet presAssocID="{7607046F-498C-4CD0-B2A9-0C6A08445CDC}" presName="childText" presStyleLbl="lnNode1" presStyleIdx="0" presStyleCnt="2" custScaleX="43948" custScaleY="120157" custLinFactNeighborX="1551" custLinFactNeighborY="-38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38606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86C5E83C-4B9E-46A9-A878-F89C9F3B8D84}" type="pres">
      <dgm:prSet presAssocID="{10BDB4A2-D78E-421E-9CD7-08BDA0C1C743}" presName="childText" presStyleLbl="lnNode1" presStyleIdx="1" presStyleCnt="2" custScaleX="44718" custScaleY="132969" custLinFactNeighborX="1449" custLinFactNeighborY="-277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CF4FAE6D-CC6D-45C6-8298-93908F7D1E46}" type="presOf" srcId="{7607046F-498C-4CD0-B2A9-0C6A08445CDC}" destId="{4B3CEEFA-3CF4-42A9-9EDE-52F86F833009}" srcOrd="0" destOrd="0" presId="urn:microsoft.com/office/officeart/2008/layout/PictureAccentList"/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E71FF1F3-BCCD-46B5-B511-508CEDA12C43}" type="presOf" srcId="{10BDB4A2-D78E-421E-9CD7-08BDA0C1C743}" destId="{86C5E83C-4B9E-46A9-A878-F89C9F3B8D84}" srcOrd="0" destOrd="0" presId="urn:microsoft.com/office/officeart/2008/layout/PictureAccentList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6CC7FFB1-92C2-4826-AB40-F31BE392EF46}" type="presOf" srcId="{36244E1E-5CEE-4213-9EB7-F61DDC56308B}" destId="{7B2AE833-E627-4BD4-8C71-6B460D623DA1}" srcOrd="0" destOrd="0" presId="urn:microsoft.com/office/officeart/2008/layout/PictureAccentList"/>
    <dgm:cxn modelId="{2F6A13EB-E52F-4AE0-8009-9B8AF9147BED}" type="presOf" srcId="{918E19C3-2947-418B-9760-F15C2A067DD0}" destId="{86C5E83C-4B9E-46A9-A878-F89C9F3B8D84}" srcOrd="0" destOrd="1" presId="urn:microsoft.com/office/officeart/2008/layout/PictureAccentList"/>
    <dgm:cxn modelId="{CC3A00BB-3385-4E28-A636-226DE07C4231}" srcId="{10BDB4A2-D78E-421E-9CD7-08BDA0C1C743}" destId="{918E19C3-2947-418B-9760-F15C2A067DD0}" srcOrd="0" destOrd="0" parTransId="{0F9AFEA7-40B4-4609-B5FC-6CE58D4181D7}" sibTransId="{05E22ADB-73A5-4967-AEDB-12D7B1205211}"/>
    <dgm:cxn modelId="{E929A838-734F-48BE-8914-5066A85F2FB0}" type="presOf" srcId="{FDF079B2-D31A-4B15-BF36-A3DBB002FCBC}" destId="{23B51A81-0091-4CED-AC7C-DE9CD86C3E8D}" srcOrd="0" destOrd="0" presId="urn:microsoft.com/office/officeart/2008/layout/PictureAccentList"/>
    <dgm:cxn modelId="{BFC5A88A-9776-4E1F-AADE-783D700E4127}" type="presParOf" srcId="{23B51A81-0091-4CED-AC7C-DE9CD86C3E8D}" destId="{8BF75315-A7DF-4458-8BC0-1D399E2C0075}" srcOrd="0" destOrd="0" presId="urn:microsoft.com/office/officeart/2008/layout/PictureAccentList"/>
    <dgm:cxn modelId="{00CD859A-8F92-4463-A9B0-55229A799274}" type="presParOf" srcId="{8BF75315-A7DF-4458-8BC0-1D399E2C0075}" destId="{A9401807-7635-40ED-85C3-2E724BB16C60}" srcOrd="0" destOrd="0" presId="urn:microsoft.com/office/officeart/2008/layout/PictureAccentList"/>
    <dgm:cxn modelId="{5E061867-4B41-4C30-AA14-1FA45F70ADB3}" type="presParOf" srcId="{A9401807-7635-40ED-85C3-2E724BB16C60}" destId="{7B2AE833-E627-4BD4-8C71-6B460D623DA1}" srcOrd="0" destOrd="0" presId="urn:microsoft.com/office/officeart/2008/layout/PictureAccentList"/>
    <dgm:cxn modelId="{77F84105-1D54-4BA4-90A0-6EE2CE077D16}" type="presParOf" srcId="{8BF75315-A7DF-4458-8BC0-1D399E2C0075}" destId="{7DB46C55-968A-45C4-9D1D-A52469AC9AF0}" srcOrd="1" destOrd="0" presId="urn:microsoft.com/office/officeart/2008/layout/PictureAccentList"/>
    <dgm:cxn modelId="{87C58F2D-AD2E-4A93-85E0-E289E14817F3}" type="presParOf" srcId="{7DB46C55-968A-45C4-9D1D-A52469AC9AF0}" destId="{1102EE21-B2CA-4842-9BB7-AC1D13B3068D}" srcOrd="0" destOrd="0" presId="urn:microsoft.com/office/officeart/2008/layout/PictureAccentList"/>
    <dgm:cxn modelId="{A1DE1920-18E9-43E3-8447-942A9D9EE7F2}" type="presParOf" srcId="{1102EE21-B2CA-4842-9BB7-AC1D13B3068D}" destId="{59D29117-6680-4357-9B4D-7AF4943A7075}" srcOrd="0" destOrd="0" presId="urn:microsoft.com/office/officeart/2008/layout/PictureAccentList"/>
    <dgm:cxn modelId="{384BA385-A446-4391-AB5D-FDE915726816}" type="presParOf" srcId="{1102EE21-B2CA-4842-9BB7-AC1D13B3068D}" destId="{4B3CEEFA-3CF4-42A9-9EDE-52F86F833009}" srcOrd="1" destOrd="0" presId="urn:microsoft.com/office/officeart/2008/layout/PictureAccentList"/>
    <dgm:cxn modelId="{6F67F529-5F74-4C1E-84B4-82E71A3F3B29}" type="presParOf" srcId="{7DB46C55-968A-45C4-9D1D-A52469AC9AF0}" destId="{05EF310E-E9A5-47C9-8A12-40C7DFE36E44}" srcOrd="1" destOrd="0" presId="urn:microsoft.com/office/officeart/2008/layout/PictureAccentList"/>
    <dgm:cxn modelId="{98DC6FC3-4D40-4F55-BBDF-2193BE9EFEF1}" type="presParOf" srcId="{05EF310E-E9A5-47C9-8A12-40C7DFE36E44}" destId="{4D5C7399-B2F2-4E1B-AA42-97E9140F24E7}" srcOrd="0" destOrd="0" presId="urn:microsoft.com/office/officeart/2008/layout/PictureAccentList"/>
    <dgm:cxn modelId="{903F7B14-E08C-47D5-A3AB-1E8C501F0AB1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5:</a:t>
          </a:r>
          <a:r>
            <a:rPr lang="pt-BR" dirty="0" smtClean="0">
              <a:solidFill>
                <a:schemeClr val="tx1"/>
              </a:solidFill>
            </a:rPr>
            <a:t>  </a:t>
          </a:r>
          <a:r>
            <a:rPr lang="pt-BR" b="1" dirty="0" smtClean="0">
              <a:solidFill>
                <a:schemeClr val="tx1"/>
              </a:solidFill>
            </a:rPr>
            <a:t>Mapear hipertensos e diabéticos de risco para doença cardiovascular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5.1:realizar estratificação de risco cardiovascular em 100% dos hipertensos.</a:t>
          </a:r>
          <a:endParaRPr lang="pt-BR" sz="20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 </a:t>
          </a:r>
          <a:r>
            <a:rPr lang="pt-BR" sz="2000" b="1" dirty="0" smtClean="0">
              <a:solidFill>
                <a:schemeClr val="tx1"/>
              </a:solidFill>
            </a:rPr>
            <a:t>Meta 5.2: realizar estratificação de risco cardiovascular em 100% dos diabéticos.</a:t>
          </a:r>
          <a:endParaRPr lang="pt-BR" sz="20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B3CEEFA-3CF4-42A9-9EDE-52F86F833009}" type="pres">
      <dgm:prSet presAssocID="{7607046F-498C-4CD0-B2A9-0C6A08445CDC}" presName="childText" presStyleLbl="lnNode1" presStyleIdx="0" presStyleCnt="2" custScaleX="43948" custScaleY="126962" custLinFactNeighborX="666" custLinFactNeighborY="-38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6C5E83C-4B9E-46A9-A878-F89C9F3B8D84}" type="pres">
      <dgm:prSet presAssocID="{10BDB4A2-D78E-421E-9CD7-08BDA0C1C743}" presName="childText" presStyleLbl="lnNode1" presStyleIdx="1" presStyleCnt="2" custScaleX="44718" custScaleY="140212" custLinFactNeighborX="2465" custLinFactNeighborY="-26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A14157E9-E3A5-41E0-8D9B-D52CB0FD3DCB}" type="presOf" srcId="{36244E1E-5CEE-4213-9EB7-F61DDC56308B}" destId="{7B2AE833-E627-4BD4-8C71-6B460D623DA1}" srcOrd="0" destOrd="0" presId="urn:microsoft.com/office/officeart/2008/layout/PictureAccentList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707E969C-2F17-4FE7-911D-1D50CA133B6D}" type="presOf" srcId="{FDF079B2-D31A-4B15-BF36-A3DBB002FCBC}" destId="{23B51A81-0091-4CED-AC7C-DE9CD86C3E8D}" srcOrd="0" destOrd="0" presId="urn:microsoft.com/office/officeart/2008/layout/PictureAccentList"/>
    <dgm:cxn modelId="{0837C257-BEAA-4738-992A-B3870A3954D1}" type="presOf" srcId="{7607046F-498C-4CD0-B2A9-0C6A08445CDC}" destId="{4B3CEEFA-3CF4-42A9-9EDE-52F86F833009}" srcOrd="0" destOrd="0" presId="urn:microsoft.com/office/officeart/2008/layout/PictureAccentList"/>
    <dgm:cxn modelId="{B8736696-CB01-44D3-AE79-29F25A5DBEF0}" type="presOf" srcId="{10BDB4A2-D78E-421E-9CD7-08BDA0C1C743}" destId="{86C5E83C-4B9E-46A9-A878-F89C9F3B8D84}" srcOrd="0" destOrd="0" presId="urn:microsoft.com/office/officeart/2008/layout/PictureAccentList"/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C53C6459-BCD4-4F93-AEED-739AABB1B6E1}" type="presParOf" srcId="{23B51A81-0091-4CED-AC7C-DE9CD86C3E8D}" destId="{8BF75315-A7DF-4458-8BC0-1D399E2C0075}" srcOrd="0" destOrd="0" presId="urn:microsoft.com/office/officeart/2008/layout/PictureAccentList"/>
    <dgm:cxn modelId="{DA187D8E-5225-482D-A940-421811DFFCA7}" type="presParOf" srcId="{8BF75315-A7DF-4458-8BC0-1D399E2C0075}" destId="{A9401807-7635-40ED-85C3-2E724BB16C60}" srcOrd="0" destOrd="0" presId="urn:microsoft.com/office/officeart/2008/layout/PictureAccentList"/>
    <dgm:cxn modelId="{A1377F0B-CF44-40C6-8D06-6A834A91205D}" type="presParOf" srcId="{A9401807-7635-40ED-85C3-2E724BB16C60}" destId="{7B2AE833-E627-4BD4-8C71-6B460D623DA1}" srcOrd="0" destOrd="0" presId="urn:microsoft.com/office/officeart/2008/layout/PictureAccentList"/>
    <dgm:cxn modelId="{D1F27C8E-4601-46B2-9942-08B8A1F08726}" type="presParOf" srcId="{8BF75315-A7DF-4458-8BC0-1D399E2C0075}" destId="{7DB46C55-968A-45C4-9D1D-A52469AC9AF0}" srcOrd="1" destOrd="0" presId="urn:microsoft.com/office/officeart/2008/layout/PictureAccentList"/>
    <dgm:cxn modelId="{41ADCDC7-BA3C-4AD9-A878-BD1C906CAB57}" type="presParOf" srcId="{7DB46C55-968A-45C4-9D1D-A52469AC9AF0}" destId="{1102EE21-B2CA-4842-9BB7-AC1D13B3068D}" srcOrd="0" destOrd="0" presId="urn:microsoft.com/office/officeart/2008/layout/PictureAccentList"/>
    <dgm:cxn modelId="{B1E5DFE1-8DA0-4D51-A987-8EF841C9DBCA}" type="presParOf" srcId="{1102EE21-B2CA-4842-9BB7-AC1D13B3068D}" destId="{59D29117-6680-4357-9B4D-7AF4943A7075}" srcOrd="0" destOrd="0" presId="urn:microsoft.com/office/officeart/2008/layout/PictureAccentList"/>
    <dgm:cxn modelId="{F6B262DF-F8C0-4D5E-B0CA-6F03DD46CB96}" type="presParOf" srcId="{1102EE21-B2CA-4842-9BB7-AC1D13B3068D}" destId="{4B3CEEFA-3CF4-42A9-9EDE-52F86F833009}" srcOrd="1" destOrd="0" presId="urn:microsoft.com/office/officeart/2008/layout/PictureAccentList"/>
    <dgm:cxn modelId="{81717718-7D0D-4C2D-93C8-FCF9F69AA985}" type="presParOf" srcId="{7DB46C55-968A-45C4-9D1D-A52469AC9AF0}" destId="{05EF310E-E9A5-47C9-8A12-40C7DFE36E44}" srcOrd="1" destOrd="0" presId="urn:microsoft.com/office/officeart/2008/layout/PictureAccentList"/>
    <dgm:cxn modelId="{9FBDF924-B77A-4DC6-A0A9-24F09EC33BD5}" type="presParOf" srcId="{05EF310E-E9A5-47C9-8A12-40C7DFE36E44}" destId="{4D5C7399-B2F2-4E1B-AA42-97E9140F24E7}" srcOrd="0" destOrd="0" presId="urn:microsoft.com/office/officeart/2008/layout/PictureAccentList"/>
    <dgm:cxn modelId="{64854038-6378-42BE-A072-ACFED2FFEC13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D1E03-97B9-4603-B067-5CC686C373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9C362F-60C1-4317-82BB-7C297A8A32B5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COLOMBO</a:t>
          </a:r>
          <a:endParaRPr lang="pt-BR" dirty="0">
            <a:solidFill>
              <a:schemeClr val="tx1"/>
            </a:solidFill>
          </a:endParaRPr>
        </a:p>
      </dgm:t>
    </dgm:pt>
    <dgm:pt modelId="{D2701C8A-3848-44CF-BF1A-8C62C9350231}" type="parTrans" cxnId="{28A5D038-BDCA-482A-9A27-984ACC0278BD}">
      <dgm:prSet/>
      <dgm:spPr/>
      <dgm:t>
        <a:bodyPr/>
        <a:lstStyle/>
        <a:p>
          <a:endParaRPr lang="pt-BR"/>
        </a:p>
      </dgm:t>
    </dgm:pt>
    <dgm:pt modelId="{D9ECD6A5-2607-4C8F-9CF2-39DD429A09BF}" type="sibTrans" cxnId="{28A5D038-BDCA-482A-9A27-984ACC0278BD}">
      <dgm:prSet/>
      <dgm:spPr/>
      <dgm:t>
        <a:bodyPr/>
        <a:lstStyle/>
        <a:p>
          <a:endParaRPr lang="pt-BR"/>
        </a:p>
      </dgm:t>
    </dgm:pt>
    <dgm:pt modelId="{5D468CB4-0674-49D5-9BCD-D89E4B2A19CB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247.267</a:t>
          </a:r>
          <a:r>
            <a:rPr lang="pt-BR" sz="2400" dirty="0" smtClean="0"/>
            <a:t> </a:t>
          </a:r>
          <a:r>
            <a:rPr lang="pt-BR" sz="2400" dirty="0" smtClean="0">
              <a:solidFill>
                <a:schemeClr val="tx1"/>
              </a:solidFill>
            </a:rPr>
            <a:t>habitantes (IBGE, 2010)</a:t>
          </a:r>
          <a:endParaRPr lang="pt-BR" sz="2400" dirty="0">
            <a:solidFill>
              <a:schemeClr val="tx1"/>
            </a:solidFill>
          </a:endParaRPr>
        </a:p>
      </dgm:t>
    </dgm:pt>
    <dgm:pt modelId="{8EB505C9-5E98-4EE0-AA21-D46709A7A897}" type="parTrans" cxnId="{02CD6FBE-7C64-41EB-8CA1-2A37C68AFAAA}">
      <dgm:prSet/>
      <dgm:spPr/>
      <dgm:t>
        <a:bodyPr/>
        <a:lstStyle/>
        <a:p>
          <a:endParaRPr lang="pt-BR"/>
        </a:p>
      </dgm:t>
    </dgm:pt>
    <dgm:pt modelId="{19889A0A-F87C-4B53-AE4F-032736DCD00C}" type="sibTrans" cxnId="{02CD6FBE-7C64-41EB-8CA1-2A37C68AFAAA}">
      <dgm:prSet/>
      <dgm:spPr/>
      <dgm:t>
        <a:bodyPr/>
        <a:lstStyle/>
        <a:p>
          <a:endParaRPr lang="pt-BR"/>
        </a:p>
      </dgm:t>
    </dgm:pt>
    <dgm:pt modelId="{8297B6BE-C29E-47F7-9084-CBCA48EC7048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Região metropolitana de Curitiba</a:t>
          </a:r>
        </a:p>
        <a:p>
          <a:endParaRPr lang="pt-BR" sz="1900" dirty="0"/>
        </a:p>
      </dgm:t>
    </dgm:pt>
    <dgm:pt modelId="{1F8BC8FA-3A07-4F3E-AD67-D52A643CED09}" type="parTrans" cxnId="{9203A8F7-9C24-4AB3-8A30-AB685EADA96D}">
      <dgm:prSet/>
      <dgm:spPr/>
      <dgm:t>
        <a:bodyPr/>
        <a:lstStyle/>
        <a:p>
          <a:endParaRPr lang="pt-BR"/>
        </a:p>
      </dgm:t>
    </dgm:pt>
    <dgm:pt modelId="{9E0FBA5E-88E0-4F6A-A4D0-EF7EBB9A86B4}" type="sibTrans" cxnId="{9203A8F7-9C24-4AB3-8A30-AB685EADA96D}">
      <dgm:prSet/>
      <dgm:spPr/>
      <dgm:t>
        <a:bodyPr/>
        <a:lstStyle/>
        <a:p>
          <a:endParaRPr lang="pt-BR"/>
        </a:p>
      </dgm:t>
    </dgm:pt>
    <dgm:pt modelId="{BE1C4961-08E8-4E39-BA60-C839CA593717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Cidade dormitório</a:t>
          </a:r>
          <a:endParaRPr lang="pt-BR" sz="2400" dirty="0">
            <a:solidFill>
              <a:schemeClr val="tx1"/>
            </a:solidFill>
          </a:endParaRPr>
        </a:p>
      </dgm:t>
    </dgm:pt>
    <dgm:pt modelId="{0DD04B20-00A0-484E-B91B-735CAE577B36}" type="parTrans" cxnId="{D80BC23C-AABD-463A-80F5-44E39EA8B25D}">
      <dgm:prSet/>
      <dgm:spPr/>
      <dgm:t>
        <a:bodyPr/>
        <a:lstStyle/>
        <a:p>
          <a:endParaRPr lang="pt-BR"/>
        </a:p>
      </dgm:t>
    </dgm:pt>
    <dgm:pt modelId="{5AC8F0CD-2556-49F2-8252-102333997EF0}" type="sibTrans" cxnId="{D80BC23C-AABD-463A-80F5-44E39EA8B25D}">
      <dgm:prSet/>
      <dgm:spPr/>
      <dgm:t>
        <a:bodyPr/>
        <a:lstStyle/>
        <a:p>
          <a:endParaRPr lang="pt-BR"/>
        </a:p>
      </dgm:t>
    </dgm:pt>
    <dgm:pt modelId="{56633E49-EC3F-4242-AC22-479E7DC5D49E}" type="pres">
      <dgm:prSet presAssocID="{656D1E03-97B9-4603-B067-5CC686C373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34A98B-2CB7-43B5-AB00-3B5F46B23B39}" type="pres">
      <dgm:prSet presAssocID="{B79C362F-60C1-4317-82BB-7C297A8A32B5}" presName="root1" presStyleCnt="0"/>
      <dgm:spPr/>
    </dgm:pt>
    <dgm:pt modelId="{5270B498-4EB7-4CAF-A0D3-AC46AAB0C49A}" type="pres">
      <dgm:prSet presAssocID="{B79C362F-60C1-4317-82BB-7C297A8A32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A253FA-9C58-43CF-B805-E5595A1B327F}" type="pres">
      <dgm:prSet presAssocID="{B79C362F-60C1-4317-82BB-7C297A8A32B5}" presName="level2hierChild" presStyleCnt="0"/>
      <dgm:spPr/>
    </dgm:pt>
    <dgm:pt modelId="{AD53021F-47FB-48F4-A020-7084CD286088}" type="pres">
      <dgm:prSet presAssocID="{8EB505C9-5E98-4EE0-AA21-D46709A7A897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A2C1308D-2E6C-47D5-8F8B-CB1562A2978D}" type="pres">
      <dgm:prSet presAssocID="{8EB505C9-5E98-4EE0-AA21-D46709A7A897}" presName="connTx" presStyleLbl="parChTrans1D2" presStyleIdx="0" presStyleCnt="3"/>
      <dgm:spPr/>
      <dgm:t>
        <a:bodyPr/>
        <a:lstStyle/>
        <a:p>
          <a:endParaRPr lang="pt-BR"/>
        </a:p>
      </dgm:t>
    </dgm:pt>
    <dgm:pt modelId="{B3F7B1FD-351E-42FE-9FD7-04D3752095F7}" type="pres">
      <dgm:prSet presAssocID="{5D468CB4-0674-49D5-9BCD-D89E4B2A19CB}" presName="root2" presStyleCnt="0"/>
      <dgm:spPr/>
    </dgm:pt>
    <dgm:pt modelId="{94627844-CDC4-4E0A-8512-CE6BCAEF9ED7}" type="pres">
      <dgm:prSet presAssocID="{5D468CB4-0674-49D5-9BCD-D89E4B2A19CB}" presName="LevelTwoTextNode" presStyleLbl="node2" presStyleIdx="0" presStyleCnt="3" custScaleX="19676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6B3D155-1F26-4384-8A07-3F99683CC69D}" type="pres">
      <dgm:prSet presAssocID="{5D468CB4-0674-49D5-9BCD-D89E4B2A19CB}" presName="level3hierChild" presStyleCnt="0"/>
      <dgm:spPr/>
    </dgm:pt>
    <dgm:pt modelId="{F25675C2-FA57-4CB8-B18F-F9B3B236A23D}" type="pres">
      <dgm:prSet presAssocID="{1F8BC8FA-3A07-4F3E-AD67-D52A643CED09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4131619B-9DFC-4B38-9E02-3E0EB882B57D}" type="pres">
      <dgm:prSet presAssocID="{1F8BC8FA-3A07-4F3E-AD67-D52A643CED09}" presName="connTx" presStyleLbl="parChTrans1D2" presStyleIdx="1" presStyleCnt="3"/>
      <dgm:spPr/>
      <dgm:t>
        <a:bodyPr/>
        <a:lstStyle/>
        <a:p>
          <a:endParaRPr lang="pt-BR"/>
        </a:p>
      </dgm:t>
    </dgm:pt>
    <dgm:pt modelId="{667AE143-2BF2-4640-9A1B-B3559FF51B39}" type="pres">
      <dgm:prSet presAssocID="{8297B6BE-C29E-47F7-9084-CBCA48EC7048}" presName="root2" presStyleCnt="0"/>
      <dgm:spPr/>
    </dgm:pt>
    <dgm:pt modelId="{925D8B74-39A7-43C9-A57E-19EED43CCFDB}" type="pres">
      <dgm:prSet presAssocID="{8297B6BE-C29E-47F7-9084-CBCA48EC7048}" presName="LevelTwoTextNode" presStyleLbl="node2" presStyleIdx="1" presStyleCnt="3" custScaleX="175593" custLinFactNeighborX="3144" custLinFactNeighborY="-48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390D29-E89F-4A9E-9373-F626FDD7FF81}" type="pres">
      <dgm:prSet presAssocID="{8297B6BE-C29E-47F7-9084-CBCA48EC7048}" presName="level3hierChild" presStyleCnt="0"/>
      <dgm:spPr/>
    </dgm:pt>
    <dgm:pt modelId="{4CCE890D-D23A-42D4-B772-984DC53ED3B9}" type="pres">
      <dgm:prSet presAssocID="{0DD04B20-00A0-484E-B91B-735CAE577B36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D418B2E3-1A70-405A-B55E-EE624CAEF9C4}" type="pres">
      <dgm:prSet presAssocID="{0DD04B20-00A0-484E-B91B-735CAE577B36}" presName="connTx" presStyleLbl="parChTrans1D2" presStyleIdx="2" presStyleCnt="3"/>
      <dgm:spPr/>
      <dgm:t>
        <a:bodyPr/>
        <a:lstStyle/>
        <a:p>
          <a:endParaRPr lang="pt-BR"/>
        </a:p>
      </dgm:t>
    </dgm:pt>
    <dgm:pt modelId="{05B6CF11-3DA6-4AC3-89FB-5244DBE7CF15}" type="pres">
      <dgm:prSet presAssocID="{BE1C4961-08E8-4E39-BA60-C839CA593717}" presName="root2" presStyleCnt="0"/>
      <dgm:spPr/>
    </dgm:pt>
    <dgm:pt modelId="{0BA367E0-245D-4D8A-B330-EB0E6ABFC99A}" type="pres">
      <dgm:prSet presAssocID="{BE1C4961-08E8-4E39-BA60-C839CA593717}" presName="LevelTwoTextNode" presStyleLbl="node2" presStyleIdx="2" presStyleCnt="3" custScaleX="160744" custScaleY="95853" custLinFactNeighborX="3144" custLinFactNeighborY="-1622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6D680C-E03C-4FEB-B236-E4AA0321B901}" type="pres">
      <dgm:prSet presAssocID="{BE1C4961-08E8-4E39-BA60-C839CA593717}" presName="level3hierChild" presStyleCnt="0"/>
      <dgm:spPr/>
    </dgm:pt>
  </dgm:ptLst>
  <dgm:cxnLst>
    <dgm:cxn modelId="{2DF95A8F-6084-45EB-8829-39F083A431CA}" type="presOf" srcId="{0DD04B20-00A0-484E-B91B-735CAE577B36}" destId="{4CCE890D-D23A-42D4-B772-984DC53ED3B9}" srcOrd="0" destOrd="0" presId="urn:microsoft.com/office/officeart/2008/layout/HorizontalMultiLevelHierarchy"/>
    <dgm:cxn modelId="{F8422130-0765-4319-9B81-3EDAC2CE37FB}" type="presOf" srcId="{8EB505C9-5E98-4EE0-AA21-D46709A7A897}" destId="{AD53021F-47FB-48F4-A020-7084CD286088}" srcOrd="0" destOrd="0" presId="urn:microsoft.com/office/officeart/2008/layout/HorizontalMultiLevelHierarchy"/>
    <dgm:cxn modelId="{D91183A5-CB69-4479-9E87-2BAEDBDDFEE4}" type="presOf" srcId="{1F8BC8FA-3A07-4F3E-AD67-D52A643CED09}" destId="{4131619B-9DFC-4B38-9E02-3E0EB882B57D}" srcOrd="1" destOrd="0" presId="urn:microsoft.com/office/officeart/2008/layout/HorizontalMultiLevelHierarchy"/>
    <dgm:cxn modelId="{06138C4E-4FC0-4ADF-86DA-A8134CAE8BBB}" type="presOf" srcId="{656D1E03-97B9-4603-B067-5CC686C373C0}" destId="{56633E49-EC3F-4242-AC22-479E7DC5D49E}" srcOrd="0" destOrd="0" presId="urn:microsoft.com/office/officeart/2008/layout/HorizontalMultiLevelHierarchy"/>
    <dgm:cxn modelId="{06700C95-FCC0-452D-9961-AD0FFFE297F7}" type="presOf" srcId="{8EB505C9-5E98-4EE0-AA21-D46709A7A897}" destId="{A2C1308D-2E6C-47D5-8F8B-CB1562A2978D}" srcOrd="1" destOrd="0" presId="urn:microsoft.com/office/officeart/2008/layout/HorizontalMultiLevelHierarchy"/>
    <dgm:cxn modelId="{D4F83E68-01ED-4A1D-939B-B7D8A626C28E}" type="presOf" srcId="{B79C362F-60C1-4317-82BB-7C297A8A32B5}" destId="{5270B498-4EB7-4CAF-A0D3-AC46AAB0C49A}" srcOrd="0" destOrd="0" presId="urn:microsoft.com/office/officeart/2008/layout/HorizontalMultiLevelHierarchy"/>
    <dgm:cxn modelId="{0AE62211-C482-4B43-AD36-3BC0FB72200B}" type="presOf" srcId="{8297B6BE-C29E-47F7-9084-CBCA48EC7048}" destId="{925D8B74-39A7-43C9-A57E-19EED43CCFDB}" srcOrd="0" destOrd="0" presId="urn:microsoft.com/office/officeart/2008/layout/HorizontalMultiLevelHierarchy"/>
    <dgm:cxn modelId="{02CD6FBE-7C64-41EB-8CA1-2A37C68AFAAA}" srcId="{B79C362F-60C1-4317-82BB-7C297A8A32B5}" destId="{5D468CB4-0674-49D5-9BCD-D89E4B2A19CB}" srcOrd="0" destOrd="0" parTransId="{8EB505C9-5E98-4EE0-AA21-D46709A7A897}" sibTransId="{19889A0A-F87C-4B53-AE4F-032736DCD00C}"/>
    <dgm:cxn modelId="{9203A8F7-9C24-4AB3-8A30-AB685EADA96D}" srcId="{B79C362F-60C1-4317-82BB-7C297A8A32B5}" destId="{8297B6BE-C29E-47F7-9084-CBCA48EC7048}" srcOrd="1" destOrd="0" parTransId="{1F8BC8FA-3A07-4F3E-AD67-D52A643CED09}" sibTransId="{9E0FBA5E-88E0-4F6A-A4D0-EF7EBB9A86B4}"/>
    <dgm:cxn modelId="{2C9FC46C-17F0-43DD-9224-D26B4A2D156F}" type="presOf" srcId="{5D468CB4-0674-49D5-9BCD-D89E4B2A19CB}" destId="{94627844-CDC4-4E0A-8512-CE6BCAEF9ED7}" srcOrd="0" destOrd="0" presId="urn:microsoft.com/office/officeart/2008/layout/HorizontalMultiLevelHierarchy"/>
    <dgm:cxn modelId="{28A5D038-BDCA-482A-9A27-984ACC0278BD}" srcId="{656D1E03-97B9-4603-B067-5CC686C373C0}" destId="{B79C362F-60C1-4317-82BB-7C297A8A32B5}" srcOrd="0" destOrd="0" parTransId="{D2701C8A-3848-44CF-BF1A-8C62C9350231}" sibTransId="{D9ECD6A5-2607-4C8F-9CF2-39DD429A09BF}"/>
    <dgm:cxn modelId="{3D20AF8B-4383-4BFF-B801-AACABA794200}" type="presOf" srcId="{1F8BC8FA-3A07-4F3E-AD67-D52A643CED09}" destId="{F25675C2-FA57-4CB8-B18F-F9B3B236A23D}" srcOrd="0" destOrd="0" presId="urn:microsoft.com/office/officeart/2008/layout/HorizontalMultiLevelHierarchy"/>
    <dgm:cxn modelId="{E6204D8C-F091-449A-B50B-AB69479AAA77}" type="presOf" srcId="{0DD04B20-00A0-484E-B91B-735CAE577B36}" destId="{D418B2E3-1A70-405A-B55E-EE624CAEF9C4}" srcOrd="1" destOrd="0" presId="urn:microsoft.com/office/officeart/2008/layout/HorizontalMultiLevelHierarchy"/>
    <dgm:cxn modelId="{0DCA9684-F98B-4EA6-9FD6-76B74B37AFCE}" type="presOf" srcId="{BE1C4961-08E8-4E39-BA60-C839CA593717}" destId="{0BA367E0-245D-4D8A-B330-EB0E6ABFC99A}" srcOrd="0" destOrd="0" presId="urn:microsoft.com/office/officeart/2008/layout/HorizontalMultiLevelHierarchy"/>
    <dgm:cxn modelId="{D80BC23C-AABD-463A-80F5-44E39EA8B25D}" srcId="{B79C362F-60C1-4317-82BB-7C297A8A32B5}" destId="{BE1C4961-08E8-4E39-BA60-C839CA593717}" srcOrd="2" destOrd="0" parTransId="{0DD04B20-00A0-484E-B91B-735CAE577B36}" sibTransId="{5AC8F0CD-2556-49F2-8252-102333997EF0}"/>
    <dgm:cxn modelId="{349F7AC2-0AFA-46A8-82D5-DEBE9B84CEAA}" type="presParOf" srcId="{56633E49-EC3F-4242-AC22-479E7DC5D49E}" destId="{6434A98B-2CB7-43B5-AB00-3B5F46B23B39}" srcOrd="0" destOrd="0" presId="urn:microsoft.com/office/officeart/2008/layout/HorizontalMultiLevelHierarchy"/>
    <dgm:cxn modelId="{DE91A801-A405-4D54-8969-FD4F13CE0B52}" type="presParOf" srcId="{6434A98B-2CB7-43B5-AB00-3B5F46B23B39}" destId="{5270B498-4EB7-4CAF-A0D3-AC46AAB0C49A}" srcOrd="0" destOrd="0" presId="urn:microsoft.com/office/officeart/2008/layout/HorizontalMultiLevelHierarchy"/>
    <dgm:cxn modelId="{6240746C-1EA6-4938-9307-5BC83C88728F}" type="presParOf" srcId="{6434A98B-2CB7-43B5-AB00-3B5F46B23B39}" destId="{7BA253FA-9C58-43CF-B805-E5595A1B327F}" srcOrd="1" destOrd="0" presId="urn:microsoft.com/office/officeart/2008/layout/HorizontalMultiLevelHierarchy"/>
    <dgm:cxn modelId="{637604E3-E436-4005-9422-07507D94E3DD}" type="presParOf" srcId="{7BA253FA-9C58-43CF-B805-E5595A1B327F}" destId="{AD53021F-47FB-48F4-A020-7084CD286088}" srcOrd="0" destOrd="0" presId="urn:microsoft.com/office/officeart/2008/layout/HorizontalMultiLevelHierarchy"/>
    <dgm:cxn modelId="{3688B2E6-A2A9-4E68-9086-85ABEC46718D}" type="presParOf" srcId="{AD53021F-47FB-48F4-A020-7084CD286088}" destId="{A2C1308D-2E6C-47D5-8F8B-CB1562A2978D}" srcOrd="0" destOrd="0" presId="urn:microsoft.com/office/officeart/2008/layout/HorizontalMultiLevelHierarchy"/>
    <dgm:cxn modelId="{989FA51A-96D2-4752-98A6-6C74DD6207A2}" type="presParOf" srcId="{7BA253FA-9C58-43CF-B805-E5595A1B327F}" destId="{B3F7B1FD-351E-42FE-9FD7-04D3752095F7}" srcOrd="1" destOrd="0" presId="urn:microsoft.com/office/officeart/2008/layout/HorizontalMultiLevelHierarchy"/>
    <dgm:cxn modelId="{67026792-236C-4105-8ED1-25504EB712C0}" type="presParOf" srcId="{B3F7B1FD-351E-42FE-9FD7-04D3752095F7}" destId="{94627844-CDC4-4E0A-8512-CE6BCAEF9ED7}" srcOrd="0" destOrd="0" presId="urn:microsoft.com/office/officeart/2008/layout/HorizontalMultiLevelHierarchy"/>
    <dgm:cxn modelId="{5E5EF673-AC8E-418F-9E84-94653270B063}" type="presParOf" srcId="{B3F7B1FD-351E-42FE-9FD7-04D3752095F7}" destId="{76B3D155-1F26-4384-8A07-3F99683CC69D}" srcOrd="1" destOrd="0" presId="urn:microsoft.com/office/officeart/2008/layout/HorizontalMultiLevelHierarchy"/>
    <dgm:cxn modelId="{1DBE7007-709B-4EFA-AF66-E9EA6BB1E9BD}" type="presParOf" srcId="{7BA253FA-9C58-43CF-B805-E5595A1B327F}" destId="{F25675C2-FA57-4CB8-B18F-F9B3B236A23D}" srcOrd="2" destOrd="0" presId="urn:microsoft.com/office/officeart/2008/layout/HorizontalMultiLevelHierarchy"/>
    <dgm:cxn modelId="{BE8835ED-A9C6-4513-965D-7EE5723D0AD6}" type="presParOf" srcId="{F25675C2-FA57-4CB8-B18F-F9B3B236A23D}" destId="{4131619B-9DFC-4B38-9E02-3E0EB882B57D}" srcOrd="0" destOrd="0" presId="urn:microsoft.com/office/officeart/2008/layout/HorizontalMultiLevelHierarchy"/>
    <dgm:cxn modelId="{9476B284-1563-43D3-9D16-1EA4B529CAC7}" type="presParOf" srcId="{7BA253FA-9C58-43CF-B805-E5595A1B327F}" destId="{667AE143-2BF2-4640-9A1B-B3559FF51B39}" srcOrd="3" destOrd="0" presId="urn:microsoft.com/office/officeart/2008/layout/HorizontalMultiLevelHierarchy"/>
    <dgm:cxn modelId="{6A3DC1BB-B54D-43A1-B371-8F503E290827}" type="presParOf" srcId="{667AE143-2BF2-4640-9A1B-B3559FF51B39}" destId="{925D8B74-39A7-43C9-A57E-19EED43CCFDB}" srcOrd="0" destOrd="0" presId="urn:microsoft.com/office/officeart/2008/layout/HorizontalMultiLevelHierarchy"/>
    <dgm:cxn modelId="{EF374D6D-07D8-4EB9-94DB-D72F51816C47}" type="presParOf" srcId="{667AE143-2BF2-4640-9A1B-B3559FF51B39}" destId="{C8390D29-E89F-4A9E-9373-F626FDD7FF81}" srcOrd="1" destOrd="0" presId="urn:microsoft.com/office/officeart/2008/layout/HorizontalMultiLevelHierarchy"/>
    <dgm:cxn modelId="{E4A138F2-75FC-487C-9BE8-CBB3DEA0B96F}" type="presParOf" srcId="{7BA253FA-9C58-43CF-B805-E5595A1B327F}" destId="{4CCE890D-D23A-42D4-B772-984DC53ED3B9}" srcOrd="4" destOrd="0" presId="urn:microsoft.com/office/officeart/2008/layout/HorizontalMultiLevelHierarchy"/>
    <dgm:cxn modelId="{7F5EB785-2700-4030-B9A2-0AA30D40D903}" type="presParOf" srcId="{4CCE890D-D23A-42D4-B772-984DC53ED3B9}" destId="{D418B2E3-1A70-405A-B55E-EE624CAEF9C4}" srcOrd="0" destOrd="0" presId="urn:microsoft.com/office/officeart/2008/layout/HorizontalMultiLevelHierarchy"/>
    <dgm:cxn modelId="{FF23AE3F-F12F-4E0C-B277-00E25CB5E902}" type="presParOf" srcId="{7BA253FA-9C58-43CF-B805-E5595A1B327F}" destId="{05B6CF11-3DA6-4AC3-89FB-5244DBE7CF15}" srcOrd="5" destOrd="0" presId="urn:microsoft.com/office/officeart/2008/layout/HorizontalMultiLevelHierarchy"/>
    <dgm:cxn modelId="{D3E8FB5A-11D2-41A9-95DA-CF7578DF6337}" type="presParOf" srcId="{05B6CF11-3DA6-4AC3-89FB-5244DBE7CF15}" destId="{0BA367E0-245D-4D8A-B330-EB0E6ABFC99A}" srcOrd="0" destOrd="0" presId="urn:microsoft.com/office/officeart/2008/layout/HorizontalMultiLevelHierarchy"/>
    <dgm:cxn modelId="{98F7DFE0-D2E7-4FC5-B568-2FEE90E7322D}" type="presParOf" srcId="{05B6CF11-3DA6-4AC3-89FB-5244DBE7CF15}" destId="{9D6D680C-E03C-4FEB-B236-E4AA0321B901}" srcOrd="1" destOrd="0" presId="urn:microsoft.com/office/officeart/2008/layout/HorizontalMultiLevelHierarchy"/>
  </dgm:cxnLst>
  <dgm:bg/>
  <dgm:whole>
    <a:ln>
      <a:solidFill>
        <a:schemeClr val="accent2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6: </a:t>
          </a:r>
          <a:r>
            <a:rPr lang="pt-PT" b="1" dirty="0" smtClean="0">
              <a:solidFill>
                <a:schemeClr val="tx1"/>
              </a:solidFill>
            </a:rPr>
            <a:t>Promover a saúde dos hipertensos e diabéticos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PT" sz="2000" dirty="0" smtClean="0">
              <a:solidFill>
                <a:schemeClr val="tx1"/>
              </a:solidFill>
            </a:rPr>
            <a:t>6.3:  Garantir </a:t>
          </a:r>
          <a:r>
            <a:rPr lang="pt-PT" sz="2000" b="1" dirty="0" smtClean="0">
              <a:solidFill>
                <a:schemeClr val="tx1"/>
              </a:solidFill>
            </a:rPr>
            <a:t>orientação nutricional </a:t>
          </a:r>
          <a:r>
            <a:rPr lang="pt-PT" sz="2000" dirty="0" smtClean="0">
              <a:solidFill>
                <a:schemeClr val="tx1"/>
              </a:solidFill>
            </a:rPr>
            <a:t>sobre alimentação saudável a 100% dos hipertensos</a:t>
          </a:r>
          <a:endParaRPr lang="pt-BR" sz="20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6.4 </a:t>
          </a:r>
          <a:r>
            <a:rPr lang="pt-PT" sz="2000" dirty="0" smtClean="0">
              <a:solidFill>
                <a:schemeClr val="tx1"/>
              </a:solidFill>
            </a:rPr>
            <a:t>:  Garantir </a:t>
          </a:r>
          <a:r>
            <a:rPr lang="pt-PT" sz="2000" b="1" dirty="0" smtClean="0">
              <a:solidFill>
                <a:schemeClr val="tx1"/>
              </a:solidFill>
            </a:rPr>
            <a:t>orientação nutricional </a:t>
          </a:r>
          <a:r>
            <a:rPr lang="pt-PT" sz="2000" dirty="0" smtClean="0">
              <a:solidFill>
                <a:schemeClr val="tx1"/>
              </a:solidFill>
            </a:rPr>
            <a:t>sobre alimentação saudável a 100% dos diabéticos.</a:t>
          </a:r>
          <a:endParaRPr lang="pt-BR" sz="20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B3CEEFA-3CF4-42A9-9EDE-52F86F833009}" type="pres">
      <dgm:prSet presAssocID="{7607046F-498C-4CD0-B2A9-0C6A08445CDC}" presName="childText" presStyleLbl="lnNode1" presStyleIdx="0" presStyleCnt="2" custScaleX="43948" custScaleY="98302" custLinFactNeighborX="708" custLinFactNeighborY="-49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6C5E83C-4B9E-46A9-A878-F89C9F3B8D84}" type="pres">
      <dgm:prSet presAssocID="{10BDB4A2-D78E-421E-9CD7-08BDA0C1C743}" presName="childText" presStyleLbl="lnNode1" presStyleIdx="1" presStyleCnt="2" custScaleX="44718" custScaleY="118357" custLinFactNeighborX="3884" custLinFactNeighborY="-428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138D98B3-BB61-489A-97D4-0032C14F3311}" type="presOf" srcId="{FDF079B2-D31A-4B15-BF36-A3DBB002FCBC}" destId="{23B51A81-0091-4CED-AC7C-DE9CD86C3E8D}" srcOrd="0" destOrd="0" presId="urn:microsoft.com/office/officeart/2008/layout/PictureAccentList"/>
    <dgm:cxn modelId="{02C0DB83-A5E8-4EC7-BA28-26879BBD7473}" type="presOf" srcId="{36244E1E-5CEE-4213-9EB7-F61DDC56308B}" destId="{7B2AE833-E627-4BD4-8C71-6B460D623DA1}" srcOrd="0" destOrd="0" presId="urn:microsoft.com/office/officeart/2008/layout/PictureAccentList"/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ABD41C36-A781-41F6-9759-03877EC0E6A9}" type="presOf" srcId="{10BDB4A2-D78E-421E-9CD7-08BDA0C1C743}" destId="{86C5E83C-4B9E-46A9-A878-F89C9F3B8D84}" srcOrd="0" destOrd="0" presId="urn:microsoft.com/office/officeart/2008/layout/PictureAccentList"/>
    <dgm:cxn modelId="{67A6DB85-79DD-4244-A978-134A026AA7A7}" type="presOf" srcId="{7607046F-498C-4CD0-B2A9-0C6A08445CDC}" destId="{4B3CEEFA-3CF4-42A9-9EDE-52F86F833009}" srcOrd="0" destOrd="0" presId="urn:microsoft.com/office/officeart/2008/layout/PictureAccentList"/>
    <dgm:cxn modelId="{FD494C6F-173C-46E3-92CF-E1B02AC4ACD4}" type="presParOf" srcId="{23B51A81-0091-4CED-AC7C-DE9CD86C3E8D}" destId="{8BF75315-A7DF-4458-8BC0-1D399E2C0075}" srcOrd="0" destOrd="0" presId="urn:microsoft.com/office/officeart/2008/layout/PictureAccentList"/>
    <dgm:cxn modelId="{D61AEE04-B74F-4DFE-A67A-57B029AACF3D}" type="presParOf" srcId="{8BF75315-A7DF-4458-8BC0-1D399E2C0075}" destId="{A9401807-7635-40ED-85C3-2E724BB16C60}" srcOrd="0" destOrd="0" presId="urn:microsoft.com/office/officeart/2008/layout/PictureAccentList"/>
    <dgm:cxn modelId="{90AB66BD-9153-4C11-8E15-4BD57A3B1E73}" type="presParOf" srcId="{A9401807-7635-40ED-85C3-2E724BB16C60}" destId="{7B2AE833-E627-4BD4-8C71-6B460D623DA1}" srcOrd="0" destOrd="0" presId="urn:microsoft.com/office/officeart/2008/layout/PictureAccentList"/>
    <dgm:cxn modelId="{9041BB6C-1E89-4B45-83DF-877A261CCCAB}" type="presParOf" srcId="{8BF75315-A7DF-4458-8BC0-1D399E2C0075}" destId="{7DB46C55-968A-45C4-9D1D-A52469AC9AF0}" srcOrd="1" destOrd="0" presId="urn:microsoft.com/office/officeart/2008/layout/PictureAccentList"/>
    <dgm:cxn modelId="{762B3114-F148-46F5-ABB5-1B69266A217A}" type="presParOf" srcId="{7DB46C55-968A-45C4-9D1D-A52469AC9AF0}" destId="{1102EE21-B2CA-4842-9BB7-AC1D13B3068D}" srcOrd="0" destOrd="0" presId="urn:microsoft.com/office/officeart/2008/layout/PictureAccentList"/>
    <dgm:cxn modelId="{6A633AB8-9B9E-47E6-B743-7FE2B522ADFC}" type="presParOf" srcId="{1102EE21-B2CA-4842-9BB7-AC1D13B3068D}" destId="{59D29117-6680-4357-9B4D-7AF4943A7075}" srcOrd="0" destOrd="0" presId="urn:microsoft.com/office/officeart/2008/layout/PictureAccentList"/>
    <dgm:cxn modelId="{5247260C-BD6A-4B83-BC7A-FD28DBFCBFFD}" type="presParOf" srcId="{1102EE21-B2CA-4842-9BB7-AC1D13B3068D}" destId="{4B3CEEFA-3CF4-42A9-9EDE-52F86F833009}" srcOrd="1" destOrd="0" presId="urn:microsoft.com/office/officeart/2008/layout/PictureAccentList"/>
    <dgm:cxn modelId="{59817286-C1DA-4443-90BD-9F88409C1029}" type="presParOf" srcId="{7DB46C55-968A-45C4-9D1D-A52469AC9AF0}" destId="{05EF310E-E9A5-47C9-8A12-40C7DFE36E44}" srcOrd="1" destOrd="0" presId="urn:microsoft.com/office/officeart/2008/layout/PictureAccentList"/>
    <dgm:cxn modelId="{3A674909-9C63-4758-AB2F-147DE224EFC2}" type="presParOf" srcId="{05EF310E-E9A5-47C9-8A12-40C7DFE36E44}" destId="{4D5C7399-B2F2-4E1B-AA42-97E9140F24E7}" srcOrd="0" destOrd="0" presId="urn:microsoft.com/office/officeart/2008/layout/PictureAccentList"/>
    <dgm:cxn modelId="{808342D9-BD7E-4819-8AF2-73229D9F8614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6: </a:t>
          </a:r>
          <a:r>
            <a:rPr lang="pt-PT" b="1" dirty="0" smtClean="0">
              <a:solidFill>
                <a:schemeClr val="tx1"/>
              </a:solidFill>
            </a:rPr>
            <a:t>Promover a saúde dos hipertensos e diabéticos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PT" sz="1600" dirty="0" smtClean="0">
              <a:solidFill>
                <a:schemeClr val="tx1"/>
              </a:solidFill>
            </a:rPr>
            <a:t>Meta6.5:  Garantir orientação em relação </a:t>
          </a:r>
          <a:r>
            <a:rPr lang="pt-PT" sz="2000" b="1" dirty="0" smtClean="0">
              <a:solidFill>
                <a:schemeClr val="tx1"/>
              </a:solidFill>
            </a:rPr>
            <a:t>à prática de atividade física regular </a:t>
          </a:r>
          <a:r>
            <a:rPr lang="pt-PT" sz="1600" dirty="0" smtClean="0">
              <a:solidFill>
                <a:schemeClr val="tx1"/>
              </a:solidFill>
            </a:rPr>
            <a:t>a 100% dos pacientes hipertensos </a:t>
          </a:r>
          <a:endParaRPr lang="pt-BR" sz="16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PT" sz="1500" dirty="0" smtClean="0">
              <a:solidFill>
                <a:schemeClr val="tx1"/>
              </a:solidFill>
            </a:rPr>
            <a:t>Meta 6.6:  Garantir orientação em relação à </a:t>
          </a:r>
          <a:r>
            <a:rPr lang="pt-PT" sz="2000" b="1" dirty="0" smtClean="0">
              <a:solidFill>
                <a:schemeClr val="tx1"/>
              </a:solidFill>
            </a:rPr>
            <a:t>prática de atividade física regular</a:t>
          </a:r>
          <a:r>
            <a:rPr lang="pt-PT" sz="1500" dirty="0" smtClean="0">
              <a:solidFill>
                <a:schemeClr val="tx1"/>
              </a:solidFill>
            </a:rPr>
            <a:t> a 100% dos pacientes diabéticos.</a:t>
          </a:r>
          <a:r>
            <a:rPr lang="pt-BR" sz="1500" dirty="0" smtClean="0">
              <a:solidFill>
                <a:schemeClr val="tx1"/>
              </a:solidFill>
            </a:rPr>
            <a:t> </a:t>
          </a:r>
          <a:endParaRPr lang="pt-BR" sz="15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B3CEEFA-3CF4-42A9-9EDE-52F86F833009}" type="pres">
      <dgm:prSet presAssocID="{7607046F-498C-4CD0-B2A9-0C6A08445CDC}" presName="childText" presStyleLbl="lnNode1" presStyleIdx="0" presStyleCnt="2" custScaleX="43948" custScaleY="98302" custLinFactNeighborX="708" custLinFactNeighborY="-49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6C5E83C-4B9E-46A9-A878-F89C9F3B8D84}" type="pres">
      <dgm:prSet presAssocID="{10BDB4A2-D78E-421E-9CD7-08BDA0C1C743}" presName="childText" presStyleLbl="lnNode1" presStyleIdx="1" presStyleCnt="2" custScaleX="44718" custScaleY="96503" custLinFactNeighborX="3807" custLinFactNeighborY="-100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226E07A9-736B-4829-9B33-1FA6B7FA6852}" type="presOf" srcId="{10BDB4A2-D78E-421E-9CD7-08BDA0C1C743}" destId="{86C5E83C-4B9E-46A9-A878-F89C9F3B8D84}" srcOrd="0" destOrd="0" presId="urn:microsoft.com/office/officeart/2008/layout/PictureAccentList"/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5EAEB536-62E6-4641-9546-6513C7106E73}" type="presOf" srcId="{36244E1E-5CEE-4213-9EB7-F61DDC56308B}" destId="{7B2AE833-E627-4BD4-8C71-6B460D623DA1}" srcOrd="0" destOrd="0" presId="urn:microsoft.com/office/officeart/2008/layout/PictureAccentList"/>
    <dgm:cxn modelId="{3A5D42C5-738B-4B04-9EB2-94954A929F4B}" type="presOf" srcId="{7607046F-498C-4CD0-B2A9-0C6A08445CDC}" destId="{4B3CEEFA-3CF4-42A9-9EDE-52F86F833009}" srcOrd="0" destOrd="0" presId="urn:microsoft.com/office/officeart/2008/layout/PictureAccentList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A7DA56BE-0C60-4378-BE1F-B8A0B32F3D4E}" type="presOf" srcId="{FDF079B2-D31A-4B15-BF36-A3DBB002FCBC}" destId="{23B51A81-0091-4CED-AC7C-DE9CD86C3E8D}" srcOrd="0" destOrd="0" presId="urn:microsoft.com/office/officeart/2008/layout/PictureAccentList"/>
    <dgm:cxn modelId="{87FA105B-8102-432A-906F-C3339894EE4E}" type="presParOf" srcId="{23B51A81-0091-4CED-AC7C-DE9CD86C3E8D}" destId="{8BF75315-A7DF-4458-8BC0-1D399E2C0075}" srcOrd="0" destOrd="0" presId="urn:microsoft.com/office/officeart/2008/layout/PictureAccentList"/>
    <dgm:cxn modelId="{F006236C-DEFF-4115-8E70-B0A7D8CDAD2C}" type="presParOf" srcId="{8BF75315-A7DF-4458-8BC0-1D399E2C0075}" destId="{A9401807-7635-40ED-85C3-2E724BB16C60}" srcOrd="0" destOrd="0" presId="urn:microsoft.com/office/officeart/2008/layout/PictureAccentList"/>
    <dgm:cxn modelId="{C3F845A2-AC99-4082-91E0-330487010E3C}" type="presParOf" srcId="{A9401807-7635-40ED-85C3-2E724BB16C60}" destId="{7B2AE833-E627-4BD4-8C71-6B460D623DA1}" srcOrd="0" destOrd="0" presId="urn:microsoft.com/office/officeart/2008/layout/PictureAccentList"/>
    <dgm:cxn modelId="{14AB75ED-7C45-4218-9A39-9679543A206E}" type="presParOf" srcId="{8BF75315-A7DF-4458-8BC0-1D399E2C0075}" destId="{7DB46C55-968A-45C4-9D1D-A52469AC9AF0}" srcOrd="1" destOrd="0" presId="urn:microsoft.com/office/officeart/2008/layout/PictureAccentList"/>
    <dgm:cxn modelId="{45B54715-B36B-4CE0-93DB-C196941BB612}" type="presParOf" srcId="{7DB46C55-968A-45C4-9D1D-A52469AC9AF0}" destId="{1102EE21-B2CA-4842-9BB7-AC1D13B3068D}" srcOrd="0" destOrd="0" presId="urn:microsoft.com/office/officeart/2008/layout/PictureAccentList"/>
    <dgm:cxn modelId="{3F247268-30C6-4004-B59D-816139363D92}" type="presParOf" srcId="{1102EE21-B2CA-4842-9BB7-AC1D13B3068D}" destId="{59D29117-6680-4357-9B4D-7AF4943A7075}" srcOrd="0" destOrd="0" presId="urn:microsoft.com/office/officeart/2008/layout/PictureAccentList"/>
    <dgm:cxn modelId="{79528A75-4103-4852-86AC-2B21C3BB76F5}" type="presParOf" srcId="{1102EE21-B2CA-4842-9BB7-AC1D13B3068D}" destId="{4B3CEEFA-3CF4-42A9-9EDE-52F86F833009}" srcOrd="1" destOrd="0" presId="urn:microsoft.com/office/officeart/2008/layout/PictureAccentList"/>
    <dgm:cxn modelId="{8E5C2DFE-4271-407E-B6C6-A65B4EA370C1}" type="presParOf" srcId="{7DB46C55-968A-45C4-9D1D-A52469AC9AF0}" destId="{05EF310E-E9A5-47C9-8A12-40C7DFE36E44}" srcOrd="1" destOrd="0" presId="urn:microsoft.com/office/officeart/2008/layout/PictureAccentList"/>
    <dgm:cxn modelId="{015AC159-B8DA-4C99-95A8-705162ADB822}" type="presParOf" srcId="{05EF310E-E9A5-47C9-8A12-40C7DFE36E44}" destId="{4D5C7399-B2F2-4E1B-AA42-97E9140F24E7}" srcOrd="0" destOrd="0" presId="urn:microsoft.com/office/officeart/2008/layout/PictureAccentList"/>
    <dgm:cxn modelId="{0C7C7236-207F-4C31-83A8-4385729812FF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DF079B2-D31A-4B15-BF36-A3DBB002FCB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44E1E-5CEE-4213-9EB7-F61DDC56308B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Objetivo 6: </a:t>
          </a:r>
          <a:r>
            <a:rPr lang="pt-PT" b="1" dirty="0" smtClean="0">
              <a:solidFill>
                <a:schemeClr val="tx1"/>
              </a:solidFill>
            </a:rPr>
            <a:t>Promover a saúde dos hipertensos e diabéticos</a:t>
          </a:r>
          <a:endParaRPr lang="pt-BR" dirty="0">
            <a:solidFill>
              <a:schemeClr val="tx1"/>
            </a:solidFill>
          </a:endParaRPr>
        </a:p>
      </dgm:t>
    </dgm:pt>
    <dgm:pt modelId="{8CA91814-71B0-437F-A854-0815CA489110}" type="parTrans" cxnId="{7B2944B6-DD23-4165-A7A3-326AD6FB6A6E}">
      <dgm:prSet/>
      <dgm:spPr/>
      <dgm:t>
        <a:bodyPr/>
        <a:lstStyle/>
        <a:p>
          <a:endParaRPr lang="pt-BR"/>
        </a:p>
      </dgm:t>
    </dgm:pt>
    <dgm:pt modelId="{1425292E-CF06-4F2F-B7E6-EB0D898B0316}" type="sibTrans" cxnId="{7B2944B6-DD23-4165-A7A3-326AD6FB6A6E}">
      <dgm:prSet/>
      <dgm:spPr/>
      <dgm:t>
        <a:bodyPr/>
        <a:lstStyle/>
        <a:p>
          <a:endParaRPr lang="pt-BR"/>
        </a:p>
      </dgm:t>
    </dgm:pt>
    <dgm:pt modelId="{7607046F-498C-4CD0-B2A9-0C6A08445CDC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PT" sz="1700" dirty="0" smtClean="0">
              <a:solidFill>
                <a:schemeClr val="tx1"/>
              </a:solidFill>
            </a:rPr>
            <a:t>Meta 6.7: </a:t>
          </a:r>
          <a:r>
            <a:rPr lang="pt-BR" sz="1700" dirty="0" smtClean="0">
              <a:solidFill>
                <a:schemeClr val="tx1"/>
              </a:solidFill>
            </a:rPr>
            <a:t>Realizar orientação sobre os </a:t>
          </a:r>
          <a:r>
            <a:rPr lang="pt-BR" sz="2000" b="1" dirty="0" smtClean="0">
              <a:solidFill>
                <a:schemeClr val="tx1"/>
              </a:solidFill>
            </a:rPr>
            <a:t>riscos do tabagismo </a:t>
          </a:r>
          <a:r>
            <a:rPr lang="pt-BR" sz="1700" dirty="0" smtClean="0">
              <a:solidFill>
                <a:schemeClr val="tx1"/>
              </a:solidFill>
            </a:rPr>
            <a:t>a 100% dos hipertensos.</a:t>
          </a:r>
          <a:endParaRPr lang="pt-BR" sz="1700" b="1" dirty="0">
            <a:solidFill>
              <a:schemeClr val="tx1"/>
            </a:solidFill>
          </a:endParaRPr>
        </a:p>
      </dgm:t>
    </dgm:pt>
    <dgm:pt modelId="{2F5BD24C-6D72-40E1-86D3-7D8C64D3EA10}" type="parTrans" cxnId="{E86593D5-AF51-4AAC-835A-C698210C401B}">
      <dgm:prSet/>
      <dgm:spPr/>
      <dgm:t>
        <a:bodyPr/>
        <a:lstStyle/>
        <a:p>
          <a:endParaRPr lang="pt-BR"/>
        </a:p>
      </dgm:t>
    </dgm:pt>
    <dgm:pt modelId="{DAD70E44-CE95-4275-9042-5A1D240446CB}" type="sibTrans" cxnId="{E86593D5-AF51-4AAC-835A-C698210C401B}">
      <dgm:prSet/>
      <dgm:spPr/>
      <dgm:t>
        <a:bodyPr/>
        <a:lstStyle/>
        <a:p>
          <a:endParaRPr lang="pt-BR"/>
        </a:p>
      </dgm:t>
    </dgm:pt>
    <dgm:pt modelId="{10BDB4A2-D78E-421E-9CD7-08BDA0C1C743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PT" sz="1700" dirty="0" smtClean="0">
              <a:solidFill>
                <a:schemeClr val="tx1"/>
              </a:solidFill>
            </a:rPr>
            <a:t>Meta 6.8: </a:t>
          </a:r>
          <a:r>
            <a:rPr lang="pt-BR" sz="1700" dirty="0" smtClean="0">
              <a:solidFill>
                <a:schemeClr val="tx1"/>
              </a:solidFill>
            </a:rPr>
            <a:t>Realizar orientação sobre </a:t>
          </a:r>
          <a:r>
            <a:rPr lang="pt-BR" sz="2000" b="1" dirty="0" smtClean="0">
              <a:solidFill>
                <a:schemeClr val="tx1"/>
              </a:solidFill>
            </a:rPr>
            <a:t>os riscos do tabagismo </a:t>
          </a:r>
          <a:r>
            <a:rPr lang="pt-BR" sz="1700" dirty="0" smtClean="0">
              <a:solidFill>
                <a:schemeClr val="tx1"/>
              </a:solidFill>
            </a:rPr>
            <a:t>a 100% dos diabéticos. </a:t>
          </a:r>
          <a:endParaRPr lang="pt-BR" sz="1700" b="1" dirty="0">
            <a:solidFill>
              <a:schemeClr val="tx1"/>
            </a:solidFill>
          </a:endParaRPr>
        </a:p>
      </dgm:t>
    </dgm:pt>
    <dgm:pt modelId="{FBF8C77D-59D3-4581-9BCB-99D40C603720}" type="parTrans" cxnId="{97B9B550-8559-4F54-AA74-98E0E65F5103}">
      <dgm:prSet/>
      <dgm:spPr/>
      <dgm:t>
        <a:bodyPr/>
        <a:lstStyle/>
        <a:p>
          <a:endParaRPr lang="pt-BR"/>
        </a:p>
      </dgm:t>
    </dgm:pt>
    <dgm:pt modelId="{AA353D0F-E805-4C58-B2C0-3D98462638E6}" type="sibTrans" cxnId="{97B9B550-8559-4F54-AA74-98E0E65F5103}">
      <dgm:prSet/>
      <dgm:spPr/>
      <dgm:t>
        <a:bodyPr/>
        <a:lstStyle/>
        <a:p>
          <a:endParaRPr lang="pt-BR"/>
        </a:p>
      </dgm:t>
    </dgm:pt>
    <dgm:pt modelId="{23B51A81-0091-4CED-AC7C-DE9CD86C3E8D}" type="pres">
      <dgm:prSet presAssocID="{FDF079B2-D31A-4B15-BF36-A3DBB002FC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75315-A7DF-4458-8BC0-1D399E2C0075}" type="pres">
      <dgm:prSet presAssocID="{36244E1E-5CEE-4213-9EB7-F61DDC56308B}" presName="root" presStyleCnt="0">
        <dgm:presLayoutVars>
          <dgm:chMax/>
          <dgm:chPref val="4"/>
        </dgm:presLayoutVars>
      </dgm:prSet>
      <dgm:spPr/>
    </dgm:pt>
    <dgm:pt modelId="{A9401807-7635-40ED-85C3-2E724BB16C60}" type="pres">
      <dgm:prSet presAssocID="{36244E1E-5CEE-4213-9EB7-F61DDC56308B}" presName="rootComposite" presStyleCnt="0">
        <dgm:presLayoutVars/>
      </dgm:prSet>
      <dgm:spPr/>
    </dgm:pt>
    <dgm:pt modelId="{7B2AE833-E627-4BD4-8C71-6B460D623DA1}" type="pres">
      <dgm:prSet presAssocID="{36244E1E-5CEE-4213-9EB7-F61DDC56308B}" presName="rootText" presStyleLbl="node0" presStyleIdx="0" presStyleCnt="1" custScaleX="111668" custScaleY="54916" custLinFactNeighborX="-1596" custLinFactNeighborY="-4818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7DB46C55-968A-45C4-9D1D-A52469AC9AF0}" type="pres">
      <dgm:prSet presAssocID="{36244E1E-5CEE-4213-9EB7-F61DDC56308B}" presName="childShape" presStyleCnt="0">
        <dgm:presLayoutVars>
          <dgm:chMax val="0"/>
          <dgm:chPref val="0"/>
        </dgm:presLayoutVars>
      </dgm:prSet>
      <dgm:spPr/>
    </dgm:pt>
    <dgm:pt modelId="{1102EE21-B2CA-4842-9BB7-AC1D13B3068D}" type="pres">
      <dgm:prSet presAssocID="{7607046F-498C-4CD0-B2A9-0C6A08445CDC}" presName="childComposite" presStyleCnt="0">
        <dgm:presLayoutVars>
          <dgm:chMax val="0"/>
          <dgm:chPref val="0"/>
        </dgm:presLayoutVars>
      </dgm:prSet>
      <dgm:spPr/>
    </dgm:pt>
    <dgm:pt modelId="{59D29117-6680-4357-9B4D-7AF4943A7075}" type="pres">
      <dgm:prSet presAssocID="{7607046F-498C-4CD0-B2A9-0C6A08445CDC}" presName="Image" presStyleLbl="node1" presStyleIdx="0" presStyleCnt="2" custScaleX="453873" custScaleY="172371" custLinFactNeighborX="-56717" custLinFactNeighborY="-1475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B3CEEFA-3CF4-42A9-9EDE-52F86F833009}" type="pres">
      <dgm:prSet presAssocID="{7607046F-498C-4CD0-B2A9-0C6A08445CDC}" presName="childText" presStyleLbl="lnNode1" presStyleIdx="0" presStyleCnt="2" custScaleX="43948" custScaleY="98302" custLinFactNeighborX="708" custLinFactNeighborY="-49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310E-E9A5-47C9-8A12-40C7DFE36E44}" type="pres">
      <dgm:prSet presAssocID="{10BDB4A2-D78E-421E-9CD7-08BDA0C1C743}" presName="childComposite" presStyleCnt="0">
        <dgm:presLayoutVars>
          <dgm:chMax val="0"/>
          <dgm:chPref val="0"/>
        </dgm:presLayoutVars>
      </dgm:prSet>
      <dgm:spPr/>
    </dgm:pt>
    <dgm:pt modelId="{4D5C7399-B2F2-4E1B-AA42-97E9140F24E7}" type="pres">
      <dgm:prSet presAssocID="{10BDB4A2-D78E-421E-9CD7-08BDA0C1C743}" presName="Image" presStyleLbl="node1" presStyleIdx="1" presStyleCnt="2" custScaleX="468390" custScaleY="181115" custLinFactNeighborX="-58764" custLinFactNeighborY="-12926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6C5E83C-4B9E-46A9-A878-F89C9F3B8D84}" type="pres">
      <dgm:prSet presAssocID="{10BDB4A2-D78E-421E-9CD7-08BDA0C1C743}" presName="childText" presStyleLbl="lnNode1" presStyleIdx="1" presStyleCnt="2" custScaleX="44718" custScaleY="96503" custLinFactNeighborX="3468" custLinFactNeighborY="-37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5D8ABE-0CFA-4856-875E-1EA67E959C01}" type="presOf" srcId="{FDF079B2-D31A-4B15-BF36-A3DBB002FCBC}" destId="{23B51A81-0091-4CED-AC7C-DE9CD86C3E8D}" srcOrd="0" destOrd="0" presId="urn:microsoft.com/office/officeart/2008/layout/PictureAccentList"/>
    <dgm:cxn modelId="{E86593D5-AF51-4AAC-835A-C698210C401B}" srcId="{36244E1E-5CEE-4213-9EB7-F61DDC56308B}" destId="{7607046F-498C-4CD0-B2A9-0C6A08445CDC}" srcOrd="0" destOrd="0" parTransId="{2F5BD24C-6D72-40E1-86D3-7D8C64D3EA10}" sibTransId="{DAD70E44-CE95-4275-9042-5A1D240446CB}"/>
    <dgm:cxn modelId="{97B9B550-8559-4F54-AA74-98E0E65F5103}" srcId="{36244E1E-5CEE-4213-9EB7-F61DDC56308B}" destId="{10BDB4A2-D78E-421E-9CD7-08BDA0C1C743}" srcOrd="1" destOrd="0" parTransId="{FBF8C77D-59D3-4581-9BCB-99D40C603720}" sibTransId="{AA353D0F-E805-4C58-B2C0-3D98462638E6}"/>
    <dgm:cxn modelId="{848EA713-7289-4F11-9EA9-2FACC972A789}" type="presOf" srcId="{10BDB4A2-D78E-421E-9CD7-08BDA0C1C743}" destId="{86C5E83C-4B9E-46A9-A878-F89C9F3B8D84}" srcOrd="0" destOrd="0" presId="urn:microsoft.com/office/officeart/2008/layout/PictureAccentList"/>
    <dgm:cxn modelId="{7B2944B6-DD23-4165-A7A3-326AD6FB6A6E}" srcId="{FDF079B2-D31A-4B15-BF36-A3DBB002FCBC}" destId="{36244E1E-5CEE-4213-9EB7-F61DDC56308B}" srcOrd="0" destOrd="0" parTransId="{8CA91814-71B0-437F-A854-0815CA489110}" sibTransId="{1425292E-CF06-4F2F-B7E6-EB0D898B0316}"/>
    <dgm:cxn modelId="{86B637EC-549F-4627-8C5F-4FD90EC1B052}" type="presOf" srcId="{7607046F-498C-4CD0-B2A9-0C6A08445CDC}" destId="{4B3CEEFA-3CF4-42A9-9EDE-52F86F833009}" srcOrd="0" destOrd="0" presId="urn:microsoft.com/office/officeart/2008/layout/PictureAccentList"/>
    <dgm:cxn modelId="{652E07AA-D61F-449A-9368-0A5B1B8DCDA4}" type="presOf" srcId="{36244E1E-5CEE-4213-9EB7-F61DDC56308B}" destId="{7B2AE833-E627-4BD4-8C71-6B460D623DA1}" srcOrd="0" destOrd="0" presId="urn:microsoft.com/office/officeart/2008/layout/PictureAccentList"/>
    <dgm:cxn modelId="{7020B8BC-B111-4AFE-9D60-516E6847BAE6}" type="presParOf" srcId="{23B51A81-0091-4CED-AC7C-DE9CD86C3E8D}" destId="{8BF75315-A7DF-4458-8BC0-1D399E2C0075}" srcOrd="0" destOrd="0" presId="urn:microsoft.com/office/officeart/2008/layout/PictureAccentList"/>
    <dgm:cxn modelId="{3B228227-5FEC-40CF-90FB-7C8D192D901E}" type="presParOf" srcId="{8BF75315-A7DF-4458-8BC0-1D399E2C0075}" destId="{A9401807-7635-40ED-85C3-2E724BB16C60}" srcOrd="0" destOrd="0" presId="urn:microsoft.com/office/officeart/2008/layout/PictureAccentList"/>
    <dgm:cxn modelId="{9D02A374-2B96-4908-B140-EC8E80417F03}" type="presParOf" srcId="{A9401807-7635-40ED-85C3-2E724BB16C60}" destId="{7B2AE833-E627-4BD4-8C71-6B460D623DA1}" srcOrd="0" destOrd="0" presId="urn:microsoft.com/office/officeart/2008/layout/PictureAccentList"/>
    <dgm:cxn modelId="{C31392AE-871A-440B-83A7-85D43FCF623A}" type="presParOf" srcId="{8BF75315-A7DF-4458-8BC0-1D399E2C0075}" destId="{7DB46C55-968A-45C4-9D1D-A52469AC9AF0}" srcOrd="1" destOrd="0" presId="urn:microsoft.com/office/officeart/2008/layout/PictureAccentList"/>
    <dgm:cxn modelId="{FA842D7A-4C48-4E84-9B12-A3AFFB2CB0CA}" type="presParOf" srcId="{7DB46C55-968A-45C4-9D1D-A52469AC9AF0}" destId="{1102EE21-B2CA-4842-9BB7-AC1D13B3068D}" srcOrd="0" destOrd="0" presId="urn:microsoft.com/office/officeart/2008/layout/PictureAccentList"/>
    <dgm:cxn modelId="{E17817A0-01B8-47BD-8F6B-79A1E5499B87}" type="presParOf" srcId="{1102EE21-B2CA-4842-9BB7-AC1D13B3068D}" destId="{59D29117-6680-4357-9B4D-7AF4943A7075}" srcOrd="0" destOrd="0" presId="urn:microsoft.com/office/officeart/2008/layout/PictureAccentList"/>
    <dgm:cxn modelId="{8DA89E05-1CA9-4582-8B99-8764BB81BA2D}" type="presParOf" srcId="{1102EE21-B2CA-4842-9BB7-AC1D13B3068D}" destId="{4B3CEEFA-3CF4-42A9-9EDE-52F86F833009}" srcOrd="1" destOrd="0" presId="urn:microsoft.com/office/officeart/2008/layout/PictureAccentList"/>
    <dgm:cxn modelId="{B3955005-24EF-4422-AA79-4743014FB2A1}" type="presParOf" srcId="{7DB46C55-968A-45C4-9D1D-A52469AC9AF0}" destId="{05EF310E-E9A5-47C9-8A12-40C7DFE36E44}" srcOrd="1" destOrd="0" presId="urn:microsoft.com/office/officeart/2008/layout/PictureAccentList"/>
    <dgm:cxn modelId="{D94BEC58-7C1F-4A05-AB03-6AC65BC03421}" type="presParOf" srcId="{05EF310E-E9A5-47C9-8A12-40C7DFE36E44}" destId="{4D5C7399-B2F2-4E1B-AA42-97E9140F24E7}" srcOrd="0" destOrd="0" presId="urn:microsoft.com/office/officeart/2008/layout/PictureAccentList"/>
    <dgm:cxn modelId="{CA4B4526-5576-4E40-A77A-0C1B2DD26AEF}" type="presParOf" srcId="{05EF310E-E9A5-47C9-8A12-40C7DFE36E44}" destId="{86C5E83C-4B9E-46A9-A878-F89C9F3B8D8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6D1E03-97B9-4603-B067-5CC686C373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9C362F-60C1-4317-82BB-7C297A8A32B5}">
      <dgm:prSet phldrT="[Texto]" custT="1"/>
      <dgm:spPr>
        <a:solidFill>
          <a:schemeClr val="accent2">
            <a:lumMod val="40000"/>
            <a:lumOff val="60000"/>
          </a:schemeClr>
        </a:solidFill>
        <a:ln w="635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2800" dirty="0" smtClean="0">
              <a:solidFill>
                <a:schemeClr val="tx1"/>
              </a:solidFill>
            </a:rPr>
            <a:t>INFRA-ESTRUTURA DA SAÚDE MUNICÍPIO DE COLOMBO</a:t>
          </a:r>
          <a:endParaRPr lang="pt-BR" sz="2800" dirty="0">
            <a:solidFill>
              <a:schemeClr val="tx1"/>
            </a:solidFill>
          </a:endParaRPr>
        </a:p>
      </dgm:t>
    </dgm:pt>
    <dgm:pt modelId="{D2701C8A-3848-44CF-BF1A-8C62C9350231}" type="parTrans" cxnId="{28A5D038-BDCA-482A-9A27-984ACC0278BD}">
      <dgm:prSet/>
      <dgm:spPr/>
      <dgm:t>
        <a:bodyPr/>
        <a:lstStyle/>
        <a:p>
          <a:endParaRPr lang="pt-BR"/>
        </a:p>
      </dgm:t>
    </dgm:pt>
    <dgm:pt modelId="{D9ECD6A5-2607-4C8F-9CF2-39DD429A09BF}" type="sibTrans" cxnId="{28A5D038-BDCA-482A-9A27-984ACC0278BD}">
      <dgm:prSet/>
      <dgm:spPr/>
      <dgm:t>
        <a:bodyPr/>
        <a:lstStyle/>
        <a:p>
          <a:endParaRPr lang="pt-BR"/>
        </a:p>
      </dgm:t>
    </dgm:pt>
    <dgm:pt modelId="{8297B6BE-C29E-47F7-9084-CBCA48EC7048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1900" dirty="0" smtClean="0">
              <a:solidFill>
                <a:schemeClr val="tx1"/>
              </a:solidFill>
            </a:rPr>
            <a:t>01 Hospital-maternidade municipal</a:t>
          </a:r>
          <a:endParaRPr lang="pt-BR" sz="1900" dirty="0">
            <a:solidFill>
              <a:schemeClr val="tx1"/>
            </a:solidFill>
          </a:endParaRPr>
        </a:p>
      </dgm:t>
    </dgm:pt>
    <dgm:pt modelId="{1F8BC8FA-3A07-4F3E-AD67-D52A643CED09}" type="parTrans" cxnId="{9203A8F7-9C24-4AB3-8A30-AB685EADA96D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9E0FBA5E-88E0-4F6A-A4D0-EF7EBB9A86B4}" type="sibTrans" cxnId="{9203A8F7-9C24-4AB3-8A30-AB685EADA96D}">
      <dgm:prSet/>
      <dgm:spPr/>
      <dgm:t>
        <a:bodyPr/>
        <a:lstStyle/>
        <a:p>
          <a:endParaRPr lang="pt-BR"/>
        </a:p>
      </dgm:t>
    </dgm:pt>
    <dgm:pt modelId="{49D16CD0-73A6-4851-A109-E654933CE0EE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1900" dirty="0" smtClean="0">
              <a:solidFill>
                <a:schemeClr val="tx1"/>
              </a:solidFill>
            </a:rPr>
            <a:t>02 Pronto-atendimentos 24 horas</a:t>
          </a:r>
          <a:endParaRPr lang="pt-BR" sz="1900" dirty="0">
            <a:solidFill>
              <a:schemeClr val="tx1"/>
            </a:solidFill>
          </a:endParaRPr>
        </a:p>
      </dgm:t>
    </dgm:pt>
    <dgm:pt modelId="{BF29A4ED-6D9F-4909-BBCC-3E1DA381B9FC}" type="parTrans" cxnId="{08CE8E8D-A67A-468F-9384-29C26AF16224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7793D304-F144-4BFF-AE80-8B98C977C48A}" type="sibTrans" cxnId="{08CE8E8D-A67A-468F-9384-29C26AF16224}">
      <dgm:prSet/>
      <dgm:spPr/>
      <dgm:t>
        <a:bodyPr/>
        <a:lstStyle/>
        <a:p>
          <a:endParaRPr lang="pt-BR"/>
        </a:p>
      </dgm:t>
    </dgm:pt>
    <dgm:pt modelId="{8986E5A4-4F50-4969-91B8-2835AD78C152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sz="1900" dirty="0" smtClean="0">
              <a:solidFill>
                <a:schemeClr val="tx1"/>
              </a:solidFill>
            </a:rPr>
            <a:t>22 Unidades Básicas de Saúde</a:t>
          </a:r>
          <a:endParaRPr lang="pt-BR" sz="1900" dirty="0">
            <a:solidFill>
              <a:schemeClr val="tx1"/>
            </a:solidFill>
          </a:endParaRPr>
        </a:p>
      </dgm:t>
    </dgm:pt>
    <dgm:pt modelId="{4ECAC31C-E21B-468C-AC2A-2F4B0FD28D4D}" type="parTrans" cxnId="{E9451CF1-E3C3-4F72-B823-45CD4008F1D3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7714D514-8A42-467F-AFE8-32930AF159F0}" type="sibTrans" cxnId="{E9451CF1-E3C3-4F72-B823-45CD4008F1D3}">
      <dgm:prSet/>
      <dgm:spPr/>
      <dgm:t>
        <a:bodyPr/>
        <a:lstStyle/>
        <a:p>
          <a:endParaRPr lang="pt-BR"/>
        </a:p>
      </dgm:t>
    </dgm:pt>
    <dgm:pt modelId="{56633E49-EC3F-4242-AC22-479E7DC5D49E}" type="pres">
      <dgm:prSet presAssocID="{656D1E03-97B9-4603-B067-5CC686C373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34A98B-2CB7-43B5-AB00-3B5F46B23B39}" type="pres">
      <dgm:prSet presAssocID="{B79C362F-60C1-4317-82BB-7C297A8A32B5}" presName="root1" presStyleCnt="0"/>
      <dgm:spPr/>
    </dgm:pt>
    <dgm:pt modelId="{5270B498-4EB7-4CAF-A0D3-AC46AAB0C49A}" type="pres">
      <dgm:prSet presAssocID="{B79C362F-60C1-4317-82BB-7C297A8A32B5}" presName="LevelOneTextNode" presStyleLbl="node0" presStyleIdx="0" presStyleCnt="1" custAng="5400000" custScaleX="112116" custScaleY="100196" custLinFactX="95956" custLinFactNeighborX="100000" custLinFactNeighborY="-349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A253FA-9C58-43CF-B805-E5595A1B327F}" type="pres">
      <dgm:prSet presAssocID="{B79C362F-60C1-4317-82BB-7C297A8A32B5}" presName="level2hierChild" presStyleCnt="0"/>
      <dgm:spPr/>
    </dgm:pt>
    <dgm:pt modelId="{F25675C2-FA57-4CB8-B18F-F9B3B236A23D}" type="pres">
      <dgm:prSet presAssocID="{1F8BC8FA-3A07-4F3E-AD67-D52A643CED09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4131619B-9DFC-4B38-9E02-3E0EB882B57D}" type="pres">
      <dgm:prSet presAssocID="{1F8BC8FA-3A07-4F3E-AD67-D52A643CED09}" presName="connTx" presStyleLbl="parChTrans1D2" presStyleIdx="0" presStyleCnt="3"/>
      <dgm:spPr/>
      <dgm:t>
        <a:bodyPr/>
        <a:lstStyle/>
        <a:p>
          <a:endParaRPr lang="pt-BR"/>
        </a:p>
      </dgm:t>
    </dgm:pt>
    <dgm:pt modelId="{667AE143-2BF2-4640-9A1B-B3559FF51B39}" type="pres">
      <dgm:prSet presAssocID="{8297B6BE-C29E-47F7-9084-CBCA48EC7048}" presName="root2" presStyleCnt="0"/>
      <dgm:spPr/>
    </dgm:pt>
    <dgm:pt modelId="{925D8B74-39A7-43C9-A57E-19EED43CCFDB}" type="pres">
      <dgm:prSet presAssocID="{8297B6BE-C29E-47F7-9084-CBCA48EC7048}" presName="LevelTwoTextNode" presStyleLbl="node2" presStyleIdx="0" presStyleCnt="3" custScaleX="155521" custScaleY="47962" custLinFactNeighborX="-40181" custLinFactNeighborY="605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390D29-E89F-4A9E-9373-F626FDD7FF81}" type="pres">
      <dgm:prSet presAssocID="{8297B6BE-C29E-47F7-9084-CBCA48EC7048}" presName="level3hierChild" presStyleCnt="0"/>
      <dgm:spPr/>
    </dgm:pt>
    <dgm:pt modelId="{37C683C2-6415-455F-BDE0-5C6F10662BF6}" type="pres">
      <dgm:prSet presAssocID="{BF29A4ED-6D9F-4909-BBCC-3E1DA381B9FC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512DA93C-3736-4C33-ACA0-65547E205B2D}" type="pres">
      <dgm:prSet presAssocID="{BF29A4ED-6D9F-4909-BBCC-3E1DA381B9FC}" presName="connTx" presStyleLbl="parChTrans1D2" presStyleIdx="1" presStyleCnt="3"/>
      <dgm:spPr/>
      <dgm:t>
        <a:bodyPr/>
        <a:lstStyle/>
        <a:p>
          <a:endParaRPr lang="pt-BR"/>
        </a:p>
      </dgm:t>
    </dgm:pt>
    <dgm:pt modelId="{B412462F-A557-4DE0-BEDF-5CA8577A9969}" type="pres">
      <dgm:prSet presAssocID="{49D16CD0-73A6-4851-A109-E654933CE0EE}" presName="root2" presStyleCnt="0"/>
      <dgm:spPr/>
    </dgm:pt>
    <dgm:pt modelId="{996178AC-681A-4FCA-B332-3721C8982F99}" type="pres">
      <dgm:prSet presAssocID="{49D16CD0-73A6-4851-A109-E654933CE0EE}" presName="LevelTwoTextNode" presStyleLbl="node2" presStyleIdx="1" presStyleCnt="3" custScaleX="146847" custScaleY="51270" custLinFactNeighborX="-40181" custLinFactNeighborY="-132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9C71526-3673-41E1-B5B4-8CE6E7BB7A74}" type="pres">
      <dgm:prSet presAssocID="{49D16CD0-73A6-4851-A109-E654933CE0EE}" presName="level3hierChild" presStyleCnt="0"/>
      <dgm:spPr/>
    </dgm:pt>
    <dgm:pt modelId="{1351B694-C55C-479E-A185-4F4905FCD1EA}" type="pres">
      <dgm:prSet presAssocID="{4ECAC31C-E21B-468C-AC2A-2F4B0FD28D4D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0E9B9ED6-8FE1-4AE5-9675-640CAFEEEA83}" type="pres">
      <dgm:prSet presAssocID="{4ECAC31C-E21B-468C-AC2A-2F4B0FD28D4D}" presName="connTx" presStyleLbl="parChTrans1D2" presStyleIdx="2" presStyleCnt="3"/>
      <dgm:spPr/>
      <dgm:t>
        <a:bodyPr/>
        <a:lstStyle/>
        <a:p>
          <a:endParaRPr lang="pt-BR"/>
        </a:p>
      </dgm:t>
    </dgm:pt>
    <dgm:pt modelId="{D43AECAF-C0D6-406E-BF79-CD92B3C9D63E}" type="pres">
      <dgm:prSet presAssocID="{8986E5A4-4F50-4969-91B8-2835AD78C152}" presName="root2" presStyleCnt="0"/>
      <dgm:spPr/>
    </dgm:pt>
    <dgm:pt modelId="{82B6F31C-F810-49CC-A1EE-70ABACED2554}" type="pres">
      <dgm:prSet presAssocID="{8986E5A4-4F50-4969-91B8-2835AD78C152}" presName="LevelTwoTextNode" presStyleLbl="node2" presStyleIdx="2" presStyleCnt="3" custScaleX="124297" custScaleY="39416" custLinFactNeighborX="-40181" custLinFactNeighborY="256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3135C3D-BD59-4966-8137-FB5CD5E0CB8E}" type="pres">
      <dgm:prSet presAssocID="{8986E5A4-4F50-4969-91B8-2835AD78C152}" presName="level3hierChild" presStyleCnt="0"/>
      <dgm:spPr/>
    </dgm:pt>
  </dgm:ptLst>
  <dgm:cxnLst>
    <dgm:cxn modelId="{9203A8F7-9C24-4AB3-8A30-AB685EADA96D}" srcId="{B79C362F-60C1-4317-82BB-7C297A8A32B5}" destId="{8297B6BE-C29E-47F7-9084-CBCA48EC7048}" srcOrd="0" destOrd="0" parTransId="{1F8BC8FA-3A07-4F3E-AD67-D52A643CED09}" sibTransId="{9E0FBA5E-88E0-4F6A-A4D0-EF7EBB9A86B4}"/>
    <dgm:cxn modelId="{66FA2B24-1CCA-40F2-9FF4-EF287E092082}" type="presOf" srcId="{1F8BC8FA-3A07-4F3E-AD67-D52A643CED09}" destId="{F25675C2-FA57-4CB8-B18F-F9B3B236A23D}" srcOrd="0" destOrd="0" presId="urn:microsoft.com/office/officeart/2008/layout/HorizontalMultiLevelHierarchy"/>
    <dgm:cxn modelId="{F4C80102-414B-4811-9AE3-74CB952D33DF}" type="presOf" srcId="{4ECAC31C-E21B-468C-AC2A-2F4B0FD28D4D}" destId="{1351B694-C55C-479E-A185-4F4905FCD1EA}" srcOrd="0" destOrd="0" presId="urn:microsoft.com/office/officeart/2008/layout/HorizontalMultiLevelHierarchy"/>
    <dgm:cxn modelId="{CE707340-4060-4A58-B010-122B47BD575E}" type="presOf" srcId="{BF29A4ED-6D9F-4909-BBCC-3E1DA381B9FC}" destId="{512DA93C-3736-4C33-ACA0-65547E205B2D}" srcOrd="1" destOrd="0" presId="urn:microsoft.com/office/officeart/2008/layout/HorizontalMultiLevelHierarchy"/>
    <dgm:cxn modelId="{089237F9-5AFA-4229-8492-48D675A0EF2D}" type="presOf" srcId="{8986E5A4-4F50-4969-91B8-2835AD78C152}" destId="{82B6F31C-F810-49CC-A1EE-70ABACED2554}" srcOrd="0" destOrd="0" presId="urn:microsoft.com/office/officeart/2008/layout/HorizontalMultiLevelHierarchy"/>
    <dgm:cxn modelId="{08CE8E8D-A67A-468F-9384-29C26AF16224}" srcId="{B79C362F-60C1-4317-82BB-7C297A8A32B5}" destId="{49D16CD0-73A6-4851-A109-E654933CE0EE}" srcOrd="1" destOrd="0" parTransId="{BF29A4ED-6D9F-4909-BBCC-3E1DA381B9FC}" sibTransId="{7793D304-F144-4BFF-AE80-8B98C977C48A}"/>
    <dgm:cxn modelId="{E9451CF1-E3C3-4F72-B823-45CD4008F1D3}" srcId="{B79C362F-60C1-4317-82BB-7C297A8A32B5}" destId="{8986E5A4-4F50-4969-91B8-2835AD78C152}" srcOrd="2" destOrd="0" parTransId="{4ECAC31C-E21B-468C-AC2A-2F4B0FD28D4D}" sibTransId="{7714D514-8A42-467F-AFE8-32930AF159F0}"/>
    <dgm:cxn modelId="{6CEF5388-5CB0-4107-A512-03A1AAEC0DB7}" type="presOf" srcId="{656D1E03-97B9-4603-B067-5CC686C373C0}" destId="{56633E49-EC3F-4242-AC22-479E7DC5D49E}" srcOrd="0" destOrd="0" presId="urn:microsoft.com/office/officeart/2008/layout/HorizontalMultiLevelHierarchy"/>
    <dgm:cxn modelId="{42570959-B2CE-40C4-B67E-924B75D1A126}" type="presOf" srcId="{BF29A4ED-6D9F-4909-BBCC-3E1DA381B9FC}" destId="{37C683C2-6415-455F-BDE0-5C6F10662BF6}" srcOrd="0" destOrd="0" presId="urn:microsoft.com/office/officeart/2008/layout/HorizontalMultiLevelHierarchy"/>
    <dgm:cxn modelId="{D73FADF3-7195-4A98-8A2A-99A6505DBF06}" type="presOf" srcId="{1F8BC8FA-3A07-4F3E-AD67-D52A643CED09}" destId="{4131619B-9DFC-4B38-9E02-3E0EB882B57D}" srcOrd="1" destOrd="0" presId="urn:microsoft.com/office/officeart/2008/layout/HorizontalMultiLevelHierarchy"/>
    <dgm:cxn modelId="{946C9B34-1653-483B-8F33-FC9E2EDE5F21}" type="presOf" srcId="{49D16CD0-73A6-4851-A109-E654933CE0EE}" destId="{996178AC-681A-4FCA-B332-3721C8982F99}" srcOrd="0" destOrd="0" presId="urn:microsoft.com/office/officeart/2008/layout/HorizontalMultiLevelHierarchy"/>
    <dgm:cxn modelId="{BEDFEA82-A0DE-49B0-BBD0-4C53672EF971}" type="presOf" srcId="{4ECAC31C-E21B-468C-AC2A-2F4B0FD28D4D}" destId="{0E9B9ED6-8FE1-4AE5-9675-640CAFEEEA83}" srcOrd="1" destOrd="0" presId="urn:microsoft.com/office/officeart/2008/layout/HorizontalMultiLevelHierarchy"/>
    <dgm:cxn modelId="{28A5D038-BDCA-482A-9A27-984ACC0278BD}" srcId="{656D1E03-97B9-4603-B067-5CC686C373C0}" destId="{B79C362F-60C1-4317-82BB-7C297A8A32B5}" srcOrd="0" destOrd="0" parTransId="{D2701C8A-3848-44CF-BF1A-8C62C9350231}" sibTransId="{D9ECD6A5-2607-4C8F-9CF2-39DD429A09BF}"/>
    <dgm:cxn modelId="{43039478-37CE-4AF4-A3D3-96518B0DA4D4}" type="presOf" srcId="{B79C362F-60C1-4317-82BB-7C297A8A32B5}" destId="{5270B498-4EB7-4CAF-A0D3-AC46AAB0C49A}" srcOrd="0" destOrd="0" presId="urn:microsoft.com/office/officeart/2008/layout/HorizontalMultiLevelHierarchy"/>
    <dgm:cxn modelId="{5A45086E-CBA3-40F6-993B-C0A7DF62658A}" type="presOf" srcId="{8297B6BE-C29E-47F7-9084-CBCA48EC7048}" destId="{925D8B74-39A7-43C9-A57E-19EED43CCFDB}" srcOrd="0" destOrd="0" presId="urn:microsoft.com/office/officeart/2008/layout/HorizontalMultiLevelHierarchy"/>
    <dgm:cxn modelId="{4B00BCA3-943B-4531-8486-2CF0F21C5CF0}" type="presParOf" srcId="{56633E49-EC3F-4242-AC22-479E7DC5D49E}" destId="{6434A98B-2CB7-43B5-AB00-3B5F46B23B39}" srcOrd="0" destOrd="0" presId="urn:microsoft.com/office/officeart/2008/layout/HorizontalMultiLevelHierarchy"/>
    <dgm:cxn modelId="{702341A0-EDBA-4E41-A4CB-3200AFF6F06E}" type="presParOf" srcId="{6434A98B-2CB7-43B5-AB00-3B5F46B23B39}" destId="{5270B498-4EB7-4CAF-A0D3-AC46AAB0C49A}" srcOrd="0" destOrd="0" presId="urn:microsoft.com/office/officeart/2008/layout/HorizontalMultiLevelHierarchy"/>
    <dgm:cxn modelId="{5D512EF9-570A-4CBB-B15F-204687C9E475}" type="presParOf" srcId="{6434A98B-2CB7-43B5-AB00-3B5F46B23B39}" destId="{7BA253FA-9C58-43CF-B805-E5595A1B327F}" srcOrd="1" destOrd="0" presId="urn:microsoft.com/office/officeart/2008/layout/HorizontalMultiLevelHierarchy"/>
    <dgm:cxn modelId="{A922D0B4-7608-4B46-9857-CD9BF20D8D56}" type="presParOf" srcId="{7BA253FA-9C58-43CF-B805-E5595A1B327F}" destId="{F25675C2-FA57-4CB8-B18F-F9B3B236A23D}" srcOrd="0" destOrd="0" presId="urn:microsoft.com/office/officeart/2008/layout/HorizontalMultiLevelHierarchy"/>
    <dgm:cxn modelId="{F472E998-0412-4DBF-94D8-2E624E980ED5}" type="presParOf" srcId="{F25675C2-FA57-4CB8-B18F-F9B3B236A23D}" destId="{4131619B-9DFC-4B38-9E02-3E0EB882B57D}" srcOrd="0" destOrd="0" presId="urn:microsoft.com/office/officeart/2008/layout/HorizontalMultiLevelHierarchy"/>
    <dgm:cxn modelId="{75A116E6-6755-4B0F-AA25-5F4A9737E191}" type="presParOf" srcId="{7BA253FA-9C58-43CF-B805-E5595A1B327F}" destId="{667AE143-2BF2-4640-9A1B-B3559FF51B39}" srcOrd="1" destOrd="0" presId="urn:microsoft.com/office/officeart/2008/layout/HorizontalMultiLevelHierarchy"/>
    <dgm:cxn modelId="{5026C6BE-88A9-477B-8AF7-4505830DCECC}" type="presParOf" srcId="{667AE143-2BF2-4640-9A1B-B3559FF51B39}" destId="{925D8B74-39A7-43C9-A57E-19EED43CCFDB}" srcOrd="0" destOrd="0" presId="urn:microsoft.com/office/officeart/2008/layout/HorizontalMultiLevelHierarchy"/>
    <dgm:cxn modelId="{E22D988C-9DD5-4592-999D-77D15B8AEADE}" type="presParOf" srcId="{667AE143-2BF2-4640-9A1B-B3559FF51B39}" destId="{C8390D29-E89F-4A9E-9373-F626FDD7FF81}" srcOrd="1" destOrd="0" presId="urn:microsoft.com/office/officeart/2008/layout/HorizontalMultiLevelHierarchy"/>
    <dgm:cxn modelId="{41E49CD3-6C1C-43C1-840D-473009A8EE6E}" type="presParOf" srcId="{7BA253FA-9C58-43CF-B805-E5595A1B327F}" destId="{37C683C2-6415-455F-BDE0-5C6F10662BF6}" srcOrd="2" destOrd="0" presId="urn:microsoft.com/office/officeart/2008/layout/HorizontalMultiLevelHierarchy"/>
    <dgm:cxn modelId="{2A8DD4EA-831A-4338-8B4A-E5866CF0D5C4}" type="presParOf" srcId="{37C683C2-6415-455F-BDE0-5C6F10662BF6}" destId="{512DA93C-3736-4C33-ACA0-65547E205B2D}" srcOrd="0" destOrd="0" presId="urn:microsoft.com/office/officeart/2008/layout/HorizontalMultiLevelHierarchy"/>
    <dgm:cxn modelId="{33601271-9572-42C6-801E-E24BA8E13A61}" type="presParOf" srcId="{7BA253FA-9C58-43CF-B805-E5595A1B327F}" destId="{B412462F-A557-4DE0-BEDF-5CA8577A9969}" srcOrd="3" destOrd="0" presId="urn:microsoft.com/office/officeart/2008/layout/HorizontalMultiLevelHierarchy"/>
    <dgm:cxn modelId="{244FF838-4088-4EAA-BC9D-C38D2AC8589E}" type="presParOf" srcId="{B412462F-A557-4DE0-BEDF-5CA8577A9969}" destId="{996178AC-681A-4FCA-B332-3721C8982F99}" srcOrd="0" destOrd="0" presId="urn:microsoft.com/office/officeart/2008/layout/HorizontalMultiLevelHierarchy"/>
    <dgm:cxn modelId="{4551D745-DA30-4B4F-A29A-BC0F7155D9EF}" type="presParOf" srcId="{B412462F-A557-4DE0-BEDF-5CA8577A9969}" destId="{D9C71526-3673-41E1-B5B4-8CE6E7BB7A74}" srcOrd="1" destOrd="0" presId="urn:microsoft.com/office/officeart/2008/layout/HorizontalMultiLevelHierarchy"/>
    <dgm:cxn modelId="{327C9364-6643-4EA6-B0E9-40CC6281FD5A}" type="presParOf" srcId="{7BA253FA-9C58-43CF-B805-E5595A1B327F}" destId="{1351B694-C55C-479E-A185-4F4905FCD1EA}" srcOrd="4" destOrd="0" presId="urn:microsoft.com/office/officeart/2008/layout/HorizontalMultiLevelHierarchy"/>
    <dgm:cxn modelId="{292AC8D3-D3C0-4BF4-A6A4-55DC8A58A9B3}" type="presParOf" srcId="{1351B694-C55C-479E-A185-4F4905FCD1EA}" destId="{0E9B9ED6-8FE1-4AE5-9675-640CAFEEEA83}" srcOrd="0" destOrd="0" presId="urn:microsoft.com/office/officeart/2008/layout/HorizontalMultiLevelHierarchy"/>
    <dgm:cxn modelId="{E204F846-84E9-43E4-BDD6-F54AB68A98D4}" type="presParOf" srcId="{7BA253FA-9C58-43CF-B805-E5595A1B327F}" destId="{D43AECAF-C0D6-406E-BF79-CD92B3C9D63E}" srcOrd="5" destOrd="0" presId="urn:microsoft.com/office/officeart/2008/layout/HorizontalMultiLevelHierarchy"/>
    <dgm:cxn modelId="{55AB3DD0-FA7A-4FFD-9291-13911A4BE92E}" type="presParOf" srcId="{D43AECAF-C0D6-406E-BF79-CD92B3C9D63E}" destId="{82B6F31C-F810-49CC-A1EE-70ABACED2554}" srcOrd="0" destOrd="0" presId="urn:microsoft.com/office/officeart/2008/layout/HorizontalMultiLevelHierarchy"/>
    <dgm:cxn modelId="{B59E53D3-CB1A-47E5-952E-BB3B9A5D8727}" type="presParOf" srcId="{D43AECAF-C0D6-406E-BF79-CD92B3C9D63E}" destId="{13135C3D-BD59-4966-8137-FB5CD5E0CB8E}" srcOrd="1" destOrd="0" presId="urn:microsoft.com/office/officeart/2008/layout/HorizontalMultiLevelHierarchy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AFC313-A4DD-4FC4-9BFE-6FD7F5D388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FEF5124-9FE3-412B-AA6B-59D215555DE5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Ambulatório de Saúde Mental</a:t>
          </a:r>
        </a:p>
      </dgm:t>
    </dgm:pt>
    <dgm:pt modelId="{8AF99D90-99C7-4CE0-9C81-3D11064FD9C7}" type="parTrans" cxnId="{2BC66118-936D-4B53-8CF7-796D463076EA}">
      <dgm:prSet/>
      <dgm:spPr/>
      <dgm:t>
        <a:bodyPr/>
        <a:lstStyle/>
        <a:p>
          <a:endParaRPr lang="pt-BR"/>
        </a:p>
      </dgm:t>
    </dgm:pt>
    <dgm:pt modelId="{99E6BF79-E80F-4000-B5A8-493B4C96499E}" type="sibTrans" cxnId="{2BC66118-936D-4B53-8CF7-796D463076EA}">
      <dgm:prSet/>
      <dgm:spPr/>
      <dgm:t>
        <a:bodyPr/>
        <a:lstStyle/>
        <a:p>
          <a:endParaRPr lang="pt-BR"/>
        </a:p>
      </dgm:t>
    </dgm:pt>
    <dgm:pt modelId="{E80E7234-0B4D-4E0D-AC8E-2588CA978E81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Centro de Atenção Psicossocial (CAPS-II)</a:t>
          </a:r>
        </a:p>
      </dgm:t>
    </dgm:pt>
    <dgm:pt modelId="{E608032C-5C2F-4A7D-BE7E-061AF1AFE19E}" type="parTrans" cxnId="{4FAE8DAE-A39D-4A55-9E7D-39868187B4B9}">
      <dgm:prSet/>
      <dgm:spPr/>
      <dgm:t>
        <a:bodyPr/>
        <a:lstStyle/>
        <a:p>
          <a:endParaRPr lang="pt-BR"/>
        </a:p>
      </dgm:t>
    </dgm:pt>
    <dgm:pt modelId="{E6E1AAE3-4646-447A-9F53-5831F2F84FDF}" type="sibTrans" cxnId="{4FAE8DAE-A39D-4A55-9E7D-39868187B4B9}">
      <dgm:prSet/>
      <dgm:spPr/>
      <dgm:t>
        <a:bodyPr/>
        <a:lstStyle/>
        <a:p>
          <a:endParaRPr lang="pt-BR"/>
        </a:p>
      </dgm:t>
    </dgm:pt>
    <dgm:pt modelId="{46B30940-7503-4BF7-9C64-83D3967D9F21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Centro de Atenção Psicossocial (CAPS-AD)</a:t>
          </a:r>
        </a:p>
      </dgm:t>
    </dgm:pt>
    <dgm:pt modelId="{91236EDB-2E30-4618-BFBD-CC0E1330BA3F}" type="parTrans" cxnId="{7516725F-CA46-42E8-866A-6201A2D145B3}">
      <dgm:prSet/>
      <dgm:spPr/>
      <dgm:t>
        <a:bodyPr/>
        <a:lstStyle/>
        <a:p>
          <a:endParaRPr lang="pt-BR"/>
        </a:p>
      </dgm:t>
    </dgm:pt>
    <dgm:pt modelId="{2EF1B6D1-3491-4A90-9D26-F92279EF40D5}" type="sibTrans" cxnId="{7516725F-CA46-42E8-866A-6201A2D145B3}">
      <dgm:prSet/>
      <dgm:spPr/>
      <dgm:t>
        <a:bodyPr/>
        <a:lstStyle/>
        <a:p>
          <a:endParaRPr lang="pt-BR"/>
        </a:p>
      </dgm:t>
    </dgm:pt>
    <dgm:pt modelId="{3DBCCFFF-DAE6-4932-9697-393BC95E1ACB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Centro de Testagem e Aconselhamento (CTA)</a:t>
          </a:r>
        </a:p>
      </dgm:t>
    </dgm:pt>
    <dgm:pt modelId="{63F348F0-CC97-4210-AD67-A879D903ADBE}" type="parTrans" cxnId="{C46F768C-1211-4E72-A146-B8D93B5A4F75}">
      <dgm:prSet/>
      <dgm:spPr/>
      <dgm:t>
        <a:bodyPr/>
        <a:lstStyle/>
        <a:p>
          <a:endParaRPr lang="pt-BR"/>
        </a:p>
      </dgm:t>
    </dgm:pt>
    <dgm:pt modelId="{58C6C966-9292-4779-A205-91ED423EFF74}" type="sibTrans" cxnId="{C46F768C-1211-4E72-A146-B8D93B5A4F75}">
      <dgm:prSet/>
      <dgm:spPr/>
      <dgm:t>
        <a:bodyPr/>
        <a:lstStyle/>
        <a:p>
          <a:endParaRPr lang="pt-BR"/>
        </a:p>
      </dgm:t>
    </dgm:pt>
    <dgm:pt modelId="{E12C9BFD-8405-4E0D-8B00-3A32BE94978B}" type="pres">
      <dgm:prSet presAssocID="{C5AFC313-A4DD-4FC4-9BFE-6FD7F5D388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7B0D4E-F8A4-4239-9AA9-3B60290E8EE0}" type="pres">
      <dgm:prSet presAssocID="{FFEF5124-9FE3-412B-AA6B-59D215555DE5}" presName="parentLin" presStyleCnt="0"/>
      <dgm:spPr/>
    </dgm:pt>
    <dgm:pt modelId="{C4CFC7C6-21AD-4149-B947-85F5E451AE7B}" type="pres">
      <dgm:prSet presAssocID="{FFEF5124-9FE3-412B-AA6B-59D215555DE5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35A26C0F-1F56-425B-93B3-D965EFAEBC49}" type="pres">
      <dgm:prSet presAssocID="{FFEF5124-9FE3-412B-AA6B-59D215555DE5}" presName="parentText" presStyleLbl="node1" presStyleIdx="0" presStyleCnt="4" custScaleY="4930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A87566-B034-402F-AFFC-0867732BAD95}" type="pres">
      <dgm:prSet presAssocID="{FFEF5124-9FE3-412B-AA6B-59D215555DE5}" presName="negativeSpace" presStyleCnt="0"/>
      <dgm:spPr/>
    </dgm:pt>
    <dgm:pt modelId="{75BAEC8B-D43D-434B-ACBD-771739673EE4}" type="pres">
      <dgm:prSet presAssocID="{FFEF5124-9FE3-412B-AA6B-59D215555DE5}" presName="childText" presStyleLbl="conFgAcc1" presStyleIdx="0" presStyleCnt="4" custLinFactNeighborY="-37700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554EBA99-D2A8-43FC-B8E5-2394A8B54360}" type="pres">
      <dgm:prSet presAssocID="{99E6BF79-E80F-4000-B5A8-493B4C96499E}" presName="spaceBetweenRectangles" presStyleCnt="0"/>
      <dgm:spPr/>
    </dgm:pt>
    <dgm:pt modelId="{F68519A0-AFF2-4249-A407-4EB8C50C972C}" type="pres">
      <dgm:prSet presAssocID="{E80E7234-0B4D-4E0D-AC8E-2588CA978E81}" presName="parentLin" presStyleCnt="0"/>
      <dgm:spPr/>
    </dgm:pt>
    <dgm:pt modelId="{C5372185-F1A5-440D-9799-7DBC377DA2BF}" type="pres">
      <dgm:prSet presAssocID="{E80E7234-0B4D-4E0D-AC8E-2588CA978E81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F6BCBFBA-628F-4678-8399-F3E32F6C7D7D}" type="pres">
      <dgm:prSet presAssocID="{E80E7234-0B4D-4E0D-AC8E-2588CA978E81}" presName="parentText" presStyleLbl="node1" presStyleIdx="1" presStyleCnt="4" custScaleX="110843" custLinFactNeighborX="-5120" custLinFactNeighborY="689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02C82C-6751-4E76-8C87-45164D62061A}" type="pres">
      <dgm:prSet presAssocID="{E80E7234-0B4D-4E0D-AC8E-2588CA978E81}" presName="negativeSpace" presStyleCnt="0"/>
      <dgm:spPr/>
    </dgm:pt>
    <dgm:pt modelId="{D0C4FA37-A525-47AA-B734-9DCF132C8F9B}" type="pres">
      <dgm:prSet presAssocID="{E80E7234-0B4D-4E0D-AC8E-2588CA978E81}" presName="childText" presStyleLbl="conFgAcc1" presStyleIdx="1" presStyleCnt="4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067D231C-ABE8-4F3D-AB12-F5D796D36C59}" type="pres">
      <dgm:prSet presAssocID="{E6E1AAE3-4646-447A-9F53-5831F2F84FDF}" presName="spaceBetweenRectangles" presStyleCnt="0"/>
      <dgm:spPr/>
    </dgm:pt>
    <dgm:pt modelId="{D2E614EB-A080-4480-BA60-47C53AEE5652}" type="pres">
      <dgm:prSet presAssocID="{46B30940-7503-4BF7-9C64-83D3967D9F21}" presName="parentLin" presStyleCnt="0"/>
      <dgm:spPr/>
    </dgm:pt>
    <dgm:pt modelId="{EAD221AD-DFA4-449E-B298-E192921C438D}" type="pres">
      <dgm:prSet presAssocID="{46B30940-7503-4BF7-9C64-83D3967D9F21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F47CDB8B-68D4-434B-994B-F19193C5064F}" type="pres">
      <dgm:prSet presAssocID="{46B30940-7503-4BF7-9C64-83D3967D9F21}" presName="parentText" presStyleLbl="node1" presStyleIdx="2" presStyleCnt="4" custScaleX="10344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9EFA13-A619-47DA-B401-48399E8A7EC5}" type="pres">
      <dgm:prSet presAssocID="{46B30940-7503-4BF7-9C64-83D3967D9F21}" presName="negativeSpace" presStyleCnt="0"/>
      <dgm:spPr/>
    </dgm:pt>
    <dgm:pt modelId="{E5653164-3EA6-42B3-9070-3E21DB0FB2C4}" type="pres">
      <dgm:prSet presAssocID="{46B30940-7503-4BF7-9C64-83D3967D9F21}" presName="childText" presStyleLbl="conFgAcc1" presStyleIdx="2" presStyleCnt="4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8165FD78-5A3B-4AE0-9124-C4D2C1AF1706}" type="pres">
      <dgm:prSet presAssocID="{2EF1B6D1-3491-4A90-9D26-F92279EF40D5}" presName="spaceBetweenRectangles" presStyleCnt="0"/>
      <dgm:spPr/>
    </dgm:pt>
    <dgm:pt modelId="{73DEB8A2-FD7F-4704-AED2-1EC59BEBA64A}" type="pres">
      <dgm:prSet presAssocID="{3DBCCFFF-DAE6-4932-9697-393BC95E1ACB}" presName="parentLin" presStyleCnt="0"/>
      <dgm:spPr/>
    </dgm:pt>
    <dgm:pt modelId="{7158C36B-62F0-4E26-AEBE-FCF06B3C48BE}" type="pres">
      <dgm:prSet presAssocID="{3DBCCFFF-DAE6-4932-9697-393BC95E1ACB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E4DE067C-1C79-41EC-8A49-DDC1F23A3970}" type="pres">
      <dgm:prSet presAssocID="{3DBCCFFF-DAE6-4932-9697-393BC95E1AC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4F35C9-0058-4F1A-BF5C-C6799FB2A100}" type="pres">
      <dgm:prSet presAssocID="{3DBCCFFF-DAE6-4932-9697-393BC95E1ACB}" presName="negativeSpace" presStyleCnt="0"/>
      <dgm:spPr/>
    </dgm:pt>
    <dgm:pt modelId="{16F842C5-95BB-434E-B8FA-262BC43AEEA3}" type="pres">
      <dgm:prSet presAssocID="{3DBCCFFF-DAE6-4932-9697-393BC95E1ACB}" presName="childText" presStyleLbl="conFgAcc1" presStyleIdx="3" presStyleCnt="4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</dgm:ptLst>
  <dgm:cxnLst>
    <dgm:cxn modelId="{2F38FC66-78AC-4D59-84A4-63AAF477B99B}" type="presOf" srcId="{E80E7234-0B4D-4E0D-AC8E-2588CA978E81}" destId="{C5372185-F1A5-440D-9799-7DBC377DA2BF}" srcOrd="0" destOrd="0" presId="urn:microsoft.com/office/officeart/2005/8/layout/list1"/>
    <dgm:cxn modelId="{7516725F-CA46-42E8-866A-6201A2D145B3}" srcId="{C5AFC313-A4DD-4FC4-9BFE-6FD7F5D38857}" destId="{46B30940-7503-4BF7-9C64-83D3967D9F21}" srcOrd="2" destOrd="0" parTransId="{91236EDB-2E30-4618-BFBD-CC0E1330BA3F}" sibTransId="{2EF1B6D1-3491-4A90-9D26-F92279EF40D5}"/>
    <dgm:cxn modelId="{343F64C9-1F6A-42DB-9049-88389FAA420A}" type="presOf" srcId="{FFEF5124-9FE3-412B-AA6B-59D215555DE5}" destId="{35A26C0F-1F56-425B-93B3-D965EFAEBC49}" srcOrd="1" destOrd="0" presId="urn:microsoft.com/office/officeart/2005/8/layout/list1"/>
    <dgm:cxn modelId="{4E6A9B87-073B-43DB-BAE9-EB8F3EC0063B}" type="presOf" srcId="{46B30940-7503-4BF7-9C64-83D3967D9F21}" destId="{EAD221AD-DFA4-449E-B298-E192921C438D}" srcOrd="0" destOrd="0" presId="urn:microsoft.com/office/officeart/2005/8/layout/list1"/>
    <dgm:cxn modelId="{B9963131-AE9B-4C7C-B35C-906E6D0146F4}" type="presOf" srcId="{C5AFC313-A4DD-4FC4-9BFE-6FD7F5D38857}" destId="{E12C9BFD-8405-4E0D-8B00-3A32BE94978B}" srcOrd="0" destOrd="0" presId="urn:microsoft.com/office/officeart/2005/8/layout/list1"/>
    <dgm:cxn modelId="{56814DAC-E151-42B7-A8BB-74FA0C34B10C}" type="presOf" srcId="{46B30940-7503-4BF7-9C64-83D3967D9F21}" destId="{F47CDB8B-68D4-434B-994B-F19193C5064F}" srcOrd="1" destOrd="0" presId="urn:microsoft.com/office/officeart/2005/8/layout/list1"/>
    <dgm:cxn modelId="{2BC66118-936D-4B53-8CF7-796D463076EA}" srcId="{C5AFC313-A4DD-4FC4-9BFE-6FD7F5D38857}" destId="{FFEF5124-9FE3-412B-AA6B-59D215555DE5}" srcOrd="0" destOrd="0" parTransId="{8AF99D90-99C7-4CE0-9C81-3D11064FD9C7}" sibTransId="{99E6BF79-E80F-4000-B5A8-493B4C96499E}"/>
    <dgm:cxn modelId="{DE443D0C-B7F3-4FBA-85D4-5395F101A3AE}" type="presOf" srcId="{3DBCCFFF-DAE6-4932-9697-393BC95E1ACB}" destId="{E4DE067C-1C79-41EC-8A49-DDC1F23A3970}" srcOrd="1" destOrd="0" presId="urn:microsoft.com/office/officeart/2005/8/layout/list1"/>
    <dgm:cxn modelId="{C46F768C-1211-4E72-A146-B8D93B5A4F75}" srcId="{C5AFC313-A4DD-4FC4-9BFE-6FD7F5D38857}" destId="{3DBCCFFF-DAE6-4932-9697-393BC95E1ACB}" srcOrd="3" destOrd="0" parTransId="{63F348F0-CC97-4210-AD67-A879D903ADBE}" sibTransId="{58C6C966-9292-4779-A205-91ED423EFF74}"/>
    <dgm:cxn modelId="{8BE7CC9D-8D20-442B-90CC-2BAF073E7D64}" type="presOf" srcId="{E80E7234-0B4D-4E0D-AC8E-2588CA978E81}" destId="{F6BCBFBA-628F-4678-8399-F3E32F6C7D7D}" srcOrd="1" destOrd="0" presId="urn:microsoft.com/office/officeart/2005/8/layout/list1"/>
    <dgm:cxn modelId="{0728AEF1-3FC4-4F2F-8245-C3273784E4C9}" type="presOf" srcId="{FFEF5124-9FE3-412B-AA6B-59D215555DE5}" destId="{C4CFC7C6-21AD-4149-B947-85F5E451AE7B}" srcOrd="0" destOrd="0" presId="urn:microsoft.com/office/officeart/2005/8/layout/list1"/>
    <dgm:cxn modelId="{1BF8AED7-D056-4659-A6F4-0AC7252FF4E3}" type="presOf" srcId="{3DBCCFFF-DAE6-4932-9697-393BC95E1ACB}" destId="{7158C36B-62F0-4E26-AEBE-FCF06B3C48BE}" srcOrd="0" destOrd="0" presId="urn:microsoft.com/office/officeart/2005/8/layout/list1"/>
    <dgm:cxn modelId="{4FAE8DAE-A39D-4A55-9E7D-39868187B4B9}" srcId="{C5AFC313-A4DD-4FC4-9BFE-6FD7F5D38857}" destId="{E80E7234-0B4D-4E0D-AC8E-2588CA978E81}" srcOrd="1" destOrd="0" parTransId="{E608032C-5C2F-4A7D-BE7E-061AF1AFE19E}" sibTransId="{E6E1AAE3-4646-447A-9F53-5831F2F84FDF}"/>
    <dgm:cxn modelId="{05939B1A-B160-4DC4-9044-A4D7102F4EA7}" type="presParOf" srcId="{E12C9BFD-8405-4E0D-8B00-3A32BE94978B}" destId="{827B0D4E-F8A4-4239-9AA9-3B60290E8EE0}" srcOrd="0" destOrd="0" presId="urn:microsoft.com/office/officeart/2005/8/layout/list1"/>
    <dgm:cxn modelId="{16A7541C-A744-4379-B319-B9291674F8AE}" type="presParOf" srcId="{827B0D4E-F8A4-4239-9AA9-3B60290E8EE0}" destId="{C4CFC7C6-21AD-4149-B947-85F5E451AE7B}" srcOrd="0" destOrd="0" presId="urn:microsoft.com/office/officeart/2005/8/layout/list1"/>
    <dgm:cxn modelId="{F8B2E457-3851-4557-856B-D84478E954F2}" type="presParOf" srcId="{827B0D4E-F8A4-4239-9AA9-3B60290E8EE0}" destId="{35A26C0F-1F56-425B-93B3-D965EFAEBC49}" srcOrd="1" destOrd="0" presId="urn:microsoft.com/office/officeart/2005/8/layout/list1"/>
    <dgm:cxn modelId="{6F854B50-9426-4010-9D4A-EDE989304901}" type="presParOf" srcId="{E12C9BFD-8405-4E0D-8B00-3A32BE94978B}" destId="{CCA87566-B034-402F-AFFC-0867732BAD95}" srcOrd="1" destOrd="0" presId="urn:microsoft.com/office/officeart/2005/8/layout/list1"/>
    <dgm:cxn modelId="{4FC7C335-D3B5-4B99-B076-0F35B1725617}" type="presParOf" srcId="{E12C9BFD-8405-4E0D-8B00-3A32BE94978B}" destId="{75BAEC8B-D43D-434B-ACBD-771739673EE4}" srcOrd="2" destOrd="0" presId="urn:microsoft.com/office/officeart/2005/8/layout/list1"/>
    <dgm:cxn modelId="{A9624EDC-B4AE-4820-9F25-FFEC475101BA}" type="presParOf" srcId="{E12C9BFD-8405-4E0D-8B00-3A32BE94978B}" destId="{554EBA99-D2A8-43FC-B8E5-2394A8B54360}" srcOrd="3" destOrd="0" presId="urn:microsoft.com/office/officeart/2005/8/layout/list1"/>
    <dgm:cxn modelId="{1581C21D-7E2F-43F1-B5C6-3499D577A50C}" type="presParOf" srcId="{E12C9BFD-8405-4E0D-8B00-3A32BE94978B}" destId="{F68519A0-AFF2-4249-A407-4EB8C50C972C}" srcOrd="4" destOrd="0" presId="urn:microsoft.com/office/officeart/2005/8/layout/list1"/>
    <dgm:cxn modelId="{5384F7A2-5ACE-42C1-86AF-BEBFC40D0D88}" type="presParOf" srcId="{F68519A0-AFF2-4249-A407-4EB8C50C972C}" destId="{C5372185-F1A5-440D-9799-7DBC377DA2BF}" srcOrd="0" destOrd="0" presId="urn:microsoft.com/office/officeart/2005/8/layout/list1"/>
    <dgm:cxn modelId="{9BC4396A-8BCD-46DE-82A5-709977B9CFDF}" type="presParOf" srcId="{F68519A0-AFF2-4249-A407-4EB8C50C972C}" destId="{F6BCBFBA-628F-4678-8399-F3E32F6C7D7D}" srcOrd="1" destOrd="0" presId="urn:microsoft.com/office/officeart/2005/8/layout/list1"/>
    <dgm:cxn modelId="{23341CD8-9C83-46F3-8A34-A5AD08C00906}" type="presParOf" srcId="{E12C9BFD-8405-4E0D-8B00-3A32BE94978B}" destId="{2202C82C-6751-4E76-8C87-45164D62061A}" srcOrd="5" destOrd="0" presId="urn:microsoft.com/office/officeart/2005/8/layout/list1"/>
    <dgm:cxn modelId="{A4A83B06-0A8A-49BC-8867-6F6E79A9975B}" type="presParOf" srcId="{E12C9BFD-8405-4E0D-8B00-3A32BE94978B}" destId="{D0C4FA37-A525-47AA-B734-9DCF132C8F9B}" srcOrd="6" destOrd="0" presId="urn:microsoft.com/office/officeart/2005/8/layout/list1"/>
    <dgm:cxn modelId="{7B8EB029-8CA6-4CBF-9EEC-31E890CE6E1C}" type="presParOf" srcId="{E12C9BFD-8405-4E0D-8B00-3A32BE94978B}" destId="{067D231C-ABE8-4F3D-AB12-F5D796D36C59}" srcOrd="7" destOrd="0" presId="urn:microsoft.com/office/officeart/2005/8/layout/list1"/>
    <dgm:cxn modelId="{F150326D-69F6-402D-B239-BD9D9F8E5556}" type="presParOf" srcId="{E12C9BFD-8405-4E0D-8B00-3A32BE94978B}" destId="{D2E614EB-A080-4480-BA60-47C53AEE5652}" srcOrd="8" destOrd="0" presId="urn:microsoft.com/office/officeart/2005/8/layout/list1"/>
    <dgm:cxn modelId="{C1F489E2-C0CB-41B1-8D22-E2F1DF614BF7}" type="presParOf" srcId="{D2E614EB-A080-4480-BA60-47C53AEE5652}" destId="{EAD221AD-DFA4-449E-B298-E192921C438D}" srcOrd="0" destOrd="0" presId="urn:microsoft.com/office/officeart/2005/8/layout/list1"/>
    <dgm:cxn modelId="{3BDE75D4-41DB-47A6-A9DA-4441B5623DE7}" type="presParOf" srcId="{D2E614EB-A080-4480-BA60-47C53AEE5652}" destId="{F47CDB8B-68D4-434B-994B-F19193C5064F}" srcOrd="1" destOrd="0" presId="urn:microsoft.com/office/officeart/2005/8/layout/list1"/>
    <dgm:cxn modelId="{613A5EC6-5786-4E6C-8862-155BEE30F341}" type="presParOf" srcId="{E12C9BFD-8405-4E0D-8B00-3A32BE94978B}" destId="{0B9EFA13-A619-47DA-B401-48399E8A7EC5}" srcOrd="9" destOrd="0" presId="urn:microsoft.com/office/officeart/2005/8/layout/list1"/>
    <dgm:cxn modelId="{4858790F-0226-4DEF-BBB9-90AAA4B075B8}" type="presParOf" srcId="{E12C9BFD-8405-4E0D-8B00-3A32BE94978B}" destId="{E5653164-3EA6-42B3-9070-3E21DB0FB2C4}" srcOrd="10" destOrd="0" presId="urn:microsoft.com/office/officeart/2005/8/layout/list1"/>
    <dgm:cxn modelId="{1E0E2E4A-7A14-4A13-85FB-7F91DAA84023}" type="presParOf" srcId="{E12C9BFD-8405-4E0D-8B00-3A32BE94978B}" destId="{8165FD78-5A3B-4AE0-9124-C4D2C1AF1706}" srcOrd="11" destOrd="0" presId="urn:microsoft.com/office/officeart/2005/8/layout/list1"/>
    <dgm:cxn modelId="{4CD918C7-2DF0-4FBA-B779-3311FA3B8F18}" type="presParOf" srcId="{E12C9BFD-8405-4E0D-8B00-3A32BE94978B}" destId="{73DEB8A2-FD7F-4704-AED2-1EC59BEBA64A}" srcOrd="12" destOrd="0" presId="urn:microsoft.com/office/officeart/2005/8/layout/list1"/>
    <dgm:cxn modelId="{503F0FCE-461A-433D-8B61-70A0F9A42765}" type="presParOf" srcId="{73DEB8A2-FD7F-4704-AED2-1EC59BEBA64A}" destId="{7158C36B-62F0-4E26-AEBE-FCF06B3C48BE}" srcOrd="0" destOrd="0" presId="urn:microsoft.com/office/officeart/2005/8/layout/list1"/>
    <dgm:cxn modelId="{6834B995-3DB2-42E6-9C6D-43CE492AE38C}" type="presParOf" srcId="{73DEB8A2-FD7F-4704-AED2-1EC59BEBA64A}" destId="{E4DE067C-1C79-41EC-8A49-DDC1F23A3970}" srcOrd="1" destOrd="0" presId="urn:microsoft.com/office/officeart/2005/8/layout/list1"/>
    <dgm:cxn modelId="{B3078936-3D5B-463A-8578-D84005BDF978}" type="presParOf" srcId="{E12C9BFD-8405-4E0D-8B00-3A32BE94978B}" destId="{8E4F35C9-0058-4F1A-BF5C-C6799FB2A100}" srcOrd="13" destOrd="0" presId="urn:microsoft.com/office/officeart/2005/8/layout/list1"/>
    <dgm:cxn modelId="{E528F7C6-25C8-45CC-922B-10A6D5E3111B}" type="presParOf" srcId="{E12C9BFD-8405-4E0D-8B00-3A32BE94978B}" destId="{16F842C5-95BB-434E-B8FA-262BC43AEEA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AFC313-A4DD-4FC4-9BFE-6FD7F5D388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FEF5124-9FE3-412B-AA6B-59D215555DE5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Setor de Vigilância em Saúde</a:t>
          </a:r>
        </a:p>
      </dgm:t>
    </dgm:pt>
    <dgm:pt modelId="{8AF99D90-99C7-4CE0-9C81-3D11064FD9C7}" type="parTrans" cxnId="{2BC66118-936D-4B53-8CF7-796D463076EA}">
      <dgm:prSet/>
      <dgm:spPr/>
      <dgm:t>
        <a:bodyPr/>
        <a:lstStyle/>
        <a:p>
          <a:endParaRPr lang="pt-BR"/>
        </a:p>
      </dgm:t>
    </dgm:pt>
    <dgm:pt modelId="{99E6BF79-E80F-4000-B5A8-493B4C96499E}" type="sibTrans" cxnId="{2BC66118-936D-4B53-8CF7-796D463076EA}">
      <dgm:prSet/>
      <dgm:spPr/>
      <dgm:t>
        <a:bodyPr/>
        <a:lstStyle/>
        <a:p>
          <a:endParaRPr lang="pt-BR"/>
        </a:p>
      </dgm:t>
    </dgm:pt>
    <dgm:pt modelId="{F29226E5-7EF0-4615-A790-D91D5AF57494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Centro de Distribuição de Medicamentos e Materiais</a:t>
          </a:r>
        </a:p>
      </dgm:t>
    </dgm:pt>
    <dgm:pt modelId="{60E32824-C473-486E-A83E-5FD3401A741E}" type="parTrans" cxnId="{33BC444E-BACF-461E-B263-3EA923062343}">
      <dgm:prSet/>
      <dgm:spPr/>
      <dgm:t>
        <a:bodyPr/>
        <a:lstStyle/>
        <a:p>
          <a:endParaRPr lang="pt-BR"/>
        </a:p>
      </dgm:t>
    </dgm:pt>
    <dgm:pt modelId="{2EB05E1B-1C2D-438F-9A36-B1D4911CD5FD}" type="sibTrans" cxnId="{33BC444E-BACF-461E-B263-3EA923062343}">
      <dgm:prSet/>
      <dgm:spPr/>
      <dgm:t>
        <a:bodyPr/>
        <a:lstStyle/>
        <a:p>
          <a:endParaRPr lang="pt-BR"/>
        </a:p>
      </dgm:t>
    </dgm:pt>
    <dgm:pt modelId="{9872BB08-20C0-4D73-8953-7DDDA47FEA0D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Central de Ambulâncias</a:t>
          </a:r>
        </a:p>
      </dgm:t>
    </dgm:pt>
    <dgm:pt modelId="{FDDAD05B-AA32-400A-B2D3-1748C86D6A50}" type="parTrans" cxnId="{10DAFF96-7F41-47BE-B62F-34D330F3FBB6}">
      <dgm:prSet/>
      <dgm:spPr/>
      <dgm:t>
        <a:bodyPr/>
        <a:lstStyle/>
        <a:p>
          <a:endParaRPr lang="pt-BR"/>
        </a:p>
      </dgm:t>
    </dgm:pt>
    <dgm:pt modelId="{670C341E-5086-4511-908F-32B80B0ADCA5}" type="sibTrans" cxnId="{10DAFF96-7F41-47BE-B62F-34D330F3FBB6}">
      <dgm:prSet/>
      <dgm:spPr/>
      <dgm:t>
        <a:bodyPr/>
        <a:lstStyle/>
        <a:p>
          <a:endParaRPr lang="pt-BR"/>
        </a:p>
      </dgm:t>
    </dgm:pt>
    <dgm:pt modelId="{B10BEC0E-E6BD-42D4-B45F-8C962D5317AE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01 Centro de Especialidades Médicas e Odontológicas</a:t>
          </a:r>
        </a:p>
      </dgm:t>
    </dgm:pt>
    <dgm:pt modelId="{34694D8C-FB93-47F6-82D7-2053CB2B3BDC}" type="parTrans" cxnId="{8FEE5883-A4B0-40B3-AAF6-15CE05050FE6}">
      <dgm:prSet/>
      <dgm:spPr/>
      <dgm:t>
        <a:bodyPr/>
        <a:lstStyle/>
        <a:p>
          <a:endParaRPr lang="pt-BR"/>
        </a:p>
      </dgm:t>
    </dgm:pt>
    <dgm:pt modelId="{771BE5AA-B69F-4A1E-A98A-2E9CE0CA3668}" type="sibTrans" cxnId="{8FEE5883-A4B0-40B3-AAF6-15CE05050FE6}">
      <dgm:prSet/>
      <dgm:spPr/>
      <dgm:t>
        <a:bodyPr/>
        <a:lstStyle/>
        <a:p>
          <a:endParaRPr lang="pt-BR"/>
        </a:p>
      </dgm:t>
    </dgm:pt>
    <dgm:pt modelId="{E12C9BFD-8405-4E0D-8B00-3A32BE94978B}" type="pres">
      <dgm:prSet presAssocID="{C5AFC313-A4DD-4FC4-9BFE-6FD7F5D388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7B0D4E-F8A4-4239-9AA9-3B60290E8EE0}" type="pres">
      <dgm:prSet presAssocID="{FFEF5124-9FE3-412B-AA6B-59D215555DE5}" presName="parentLin" presStyleCnt="0"/>
      <dgm:spPr/>
    </dgm:pt>
    <dgm:pt modelId="{C4CFC7C6-21AD-4149-B947-85F5E451AE7B}" type="pres">
      <dgm:prSet presAssocID="{FFEF5124-9FE3-412B-AA6B-59D215555DE5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35A26C0F-1F56-425B-93B3-D965EFAEBC49}" type="pres">
      <dgm:prSet presAssocID="{FFEF5124-9FE3-412B-AA6B-59D215555DE5}" presName="parentText" presStyleLbl="node1" presStyleIdx="0" presStyleCnt="4" custScaleY="4930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A87566-B034-402F-AFFC-0867732BAD95}" type="pres">
      <dgm:prSet presAssocID="{FFEF5124-9FE3-412B-AA6B-59D215555DE5}" presName="negativeSpace" presStyleCnt="0"/>
      <dgm:spPr/>
    </dgm:pt>
    <dgm:pt modelId="{75BAEC8B-D43D-434B-ACBD-771739673EE4}" type="pres">
      <dgm:prSet presAssocID="{FFEF5124-9FE3-412B-AA6B-59D215555DE5}" presName="childText" presStyleLbl="conFgAcc1" presStyleIdx="0" presStyleCnt="4" custLinFactNeighborY="-37700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554EBA99-D2A8-43FC-B8E5-2394A8B54360}" type="pres">
      <dgm:prSet presAssocID="{99E6BF79-E80F-4000-B5A8-493B4C96499E}" presName="spaceBetweenRectangles" presStyleCnt="0"/>
      <dgm:spPr/>
    </dgm:pt>
    <dgm:pt modelId="{7E616358-5446-4FCD-B07A-1DBA253CDB7F}" type="pres">
      <dgm:prSet presAssocID="{F29226E5-7EF0-4615-A790-D91D5AF57494}" presName="parentLin" presStyleCnt="0"/>
      <dgm:spPr/>
    </dgm:pt>
    <dgm:pt modelId="{2614A78D-CA97-431C-BC05-C0C0FEA2E059}" type="pres">
      <dgm:prSet presAssocID="{F29226E5-7EF0-4615-A790-D91D5AF57494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BF4E1A34-A956-4A87-B011-424DC4F00FAD}" type="pres">
      <dgm:prSet presAssocID="{F29226E5-7EF0-4615-A790-D91D5AF5749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9EA6D9-904D-4861-8704-E4CE11C0B4CE}" type="pres">
      <dgm:prSet presAssocID="{F29226E5-7EF0-4615-A790-D91D5AF57494}" presName="negativeSpace" presStyleCnt="0"/>
      <dgm:spPr/>
    </dgm:pt>
    <dgm:pt modelId="{2A94919D-FF41-423A-9256-4B047A558A1D}" type="pres">
      <dgm:prSet presAssocID="{F29226E5-7EF0-4615-A790-D91D5AF57494}" presName="childText" presStyleLbl="conFgAcc1" presStyleIdx="1" presStyleCnt="4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78D0ECA2-793B-433C-9CC1-D6995F02CB46}" type="pres">
      <dgm:prSet presAssocID="{2EB05E1B-1C2D-438F-9A36-B1D4911CD5FD}" presName="spaceBetweenRectangles" presStyleCnt="0"/>
      <dgm:spPr/>
    </dgm:pt>
    <dgm:pt modelId="{11C39B17-0270-40E4-B3C2-B33CB7BBA381}" type="pres">
      <dgm:prSet presAssocID="{9872BB08-20C0-4D73-8953-7DDDA47FEA0D}" presName="parentLin" presStyleCnt="0"/>
      <dgm:spPr/>
    </dgm:pt>
    <dgm:pt modelId="{763CE799-9A04-4563-BAA0-DB73D0E2A872}" type="pres">
      <dgm:prSet presAssocID="{9872BB08-20C0-4D73-8953-7DDDA47FEA0D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4E1A6F43-6CB4-48C3-B731-062BE5843FBB}" type="pres">
      <dgm:prSet presAssocID="{9872BB08-20C0-4D73-8953-7DDDA47FEA0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90CEFE-DA14-4B8C-9A0E-1B242052BA45}" type="pres">
      <dgm:prSet presAssocID="{9872BB08-20C0-4D73-8953-7DDDA47FEA0D}" presName="negativeSpace" presStyleCnt="0"/>
      <dgm:spPr/>
    </dgm:pt>
    <dgm:pt modelId="{5E59F4B9-098E-4170-A095-D1D2836745C8}" type="pres">
      <dgm:prSet presAssocID="{9872BB08-20C0-4D73-8953-7DDDA47FEA0D}" presName="childText" presStyleLbl="conFgAcc1" presStyleIdx="2" presStyleCnt="4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3BE45B60-3BA5-4E40-BFBD-55DAC2E9E605}" type="pres">
      <dgm:prSet presAssocID="{670C341E-5086-4511-908F-32B80B0ADCA5}" presName="spaceBetweenRectangles" presStyleCnt="0"/>
      <dgm:spPr/>
    </dgm:pt>
    <dgm:pt modelId="{71A794DC-B72B-46EB-B8CF-29496998DF75}" type="pres">
      <dgm:prSet presAssocID="{B10BEC0E-E6BD-42D4-B45F-8C962D5317AE}" presName="parentLin" presStyleCnt="0"/>
      <dgm:spPr/>
    </dgm:pt>
    <dgm:pt modelId="{684F7621-CF7A-45BB-8CA1-5B033ACE173C}" type="pres">
      <dgm:prSet presAssocID="{B10BEC0E-E6BD-42D4-B45F-8C962D5317AE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72E657D8-F4CA-489F-A359-91F0A74D19F0}" type="pres">
      <dgm:prSet presAssocID="{B10BEC0E-E6BD-42D4-B45F-8C962D5317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AC7AF5-14E7-43F9-BF27-B8211F5189F3}" type="pres">
      <dgm:prSet presAssocID="{B10BEC0E-E6BD-42D4-B45F-8C962D5317AE}" presName="negativeSpace" presStyleCnt="0"/>
      <dgm:spPr/>
    </dgm:pt>
    <dgm:pt modelId="{DBF878ED-C85D-4C4F-93EB-7B509333CF5F}" type="pres">
      <dgm:prSet presAssocID="{B10BEC0E-E6BD-42D4-B45F-8C962D5317AE}" presName="childText" presStyleLbl="conFgAcc1" presStyleIdx="3" presStyleCnt="4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</dgm:ptLst>
  <dgm:cxnLst>
    <dgm:cxn modelId="{C08615E6-738C-4E1D-B377-99C0EFF5CCB3}" type="presOf" srcId="{B10BEC0E-E6BD-42D4-B45F-8C962D5317AE}" destId="{684F7621-CF7A-45BB-8CA1-5B033ACE173C}" srcOrd="0" destOrd="0" presId="urn:microsoft.com/office/officeart/2005/8/layout/list1"/>
    <dgm:cxn modelId="{702D666D-980C-472D-8AB5-238BE2F2ECF6}" type="presOf" srcId="{B10BEC0E-E6BD-42D4-B45F-8C962D5317AE}" destId="{72E657D8-F4CA-489F-A359-91F0A74D19F0}" srcOrd="1" destOrd="0" presId="urn:microsoft.com/office/officeart/2005/8/layout/list1"/>
    <dgm:cxn modelId="{96363368-797E-41BD-B807-1733FD07D1AB}" type="presOf" srcId="{F29226E5-7EF0-4615-A790-D91D5AF57494}" destId="{BF4E1A34-A956-4A87-B011-424DC4F00FAD}" srcOrd="1" destOrd="0" presId="urn:microsoft.com/office/officeart/2005/8/layout/list1"/>
    <dgm:cxn modelId="{A5494A46-9E6E-466F-ADB9-FF54A6683477}" type="presOf" srcId="{9872BB08-20C0-4D73-8953-7DDDA47FEA0D}" destId="{763CE799-9A04-4563-BAA0-DB73D0E2A872}" srcOrd="0" destOrd="0" presId="urn:microsoft.com/office/officeart/2005/8/layout/list1"/>
    <dgm:cxn modelId="{C3F626EB-EE4F-4600-8610-2E823F345440}" type="presOf" srcId="{F29226E5-7EF0-4615-A790-D91D5AF57494}" destId="{2614A78D-CA97-431C-BC05-C0C0FEA2E059}" srcOrd="0" destOrd="0" presId="urn:microsoft.com/office/officeart/2005/8/layout/list1"/>
    <dgm:cxn modelId="{2BC66118-936D-4B53-8CF7-796D463076EA}" srcId="{C5AFC313-A4DD-4FC4-9BFE-6FD7F5D38857}" destId="{FFEF5124-9FE3-412B-AA6B-59D215555DE5}" srcOrd="0" destOrd="0" parTransId="{8AF99D90-99C7-4CE0-9C81-3D11064FD9C7}" sibTransId="{99E6BF79-E80F-4000-B5A8-493B4C96499E}"/>
    <dgm:cxn modelId="{8FEE5883-A4B0-40B3-AAF6-15CE05050FE6}" srcId="{C5AFC313-A4DD-4FC4-9BFE-6FD7F5D38857}" destId="{B10BEC0E-E6BD-42D4-B45F-8C962D5317AE}" srcOrd="3" destOrd="0" parTransId="{34694D8C-FB93-47F6-82D7-2053CB2B3BDC}" sibTransId="{771BE5AA-B69F-4A1E-A98A-2E9CE0CA3668}"/>
    <dgm:cxn modelId="{D74F1CC3-6523-470D-9FEA-1C41BE216CB7}" type="presOf" srcId="{FFEF5124-9FE3-412B-AA6B-59D215555DE5}" destId="{C4CFC7C6-21AD-4149-B947-85F5E451AE7B}" srcOrd="0" destOrd="0" presId="urn:microsoft.com/office/officeart/2005/8/layout/list1"/>
    <dgm:cxn modelId="{33BC444E-BACF-461E-B263-3EA923062343}" srcId="{C5AFC313-A4DD-4FC4-9BFE-6FD7F5D38857}" destId="{F29226E5-7EF0-4615-A790-D91D5AF57494}" srcOrd="1" destOrd="0" parTransId="{60E32824-C473-486E-A83E-5FD3401A741E}" sibTransId="{2EB05E1B-1C2D-438F-9A36-B1D4911CD5FD}"/>
    <dgm:cxn modelId="{DB7547FA-E721-49B3-80B2-2551942CF76D}" type="presOf" srcId="{C5AFC313-A4DD-4FC4-9BFE-6FD7F5D38857}" destId="{E12C9BFD-8405-4E0D-8B00-3A32BE94978B}" srcOrd="0" destOrd="0" presId="urn:microsoft.com/office/officeart/2005/8/layout/list1"/>
    <dgm:cxn modelId="{3657D69D-F5F1-4F1A-94D7-03F7EB0564DB}" type="presOf" srcId="{FFEF5124-9FE3-412B-AA6B-59D215555DE5}" destId="{35A26C0F-1F56-425B-93B3-D965EFAEBC49}" srcOrd="1" destOrd="0" presId="urn:microsoft.com/office/officeart/2005/8/layout/list1"/>
    <dgm:cxn modelId="{7AE9CB60-AB54-4A1F-A563-F9BF1A0A62D4}" type="presOf" srcId="{9872BB08-20C0-4D73-8953-7DDDA47FEA0D}" destId="{4E1A6F43-6CB4-48C3-B731-062BE5843FBB}" srcOrd="1" destOrd="0" presId="urn:microsoft.com/office/officeart/2005/8/layout/list1"/>
    <dgm:cxn modelId="{10DAFF96-7F41-47BE-B62F-34D330F3FBB6}" srcId="{C5AFC313-A4DD-4FC4-9BFE-6FD7F5D38857}" destId="{9872BB08-20C0-4D73-8953-7DDDA47FEA0D}" srcOrd="2" destOrd="0" parTransId="{FDDAD05B-AA32-400A-B2D3-1748C86D6A50}" sibTransId="{670C341E-5086-4511-908F-32B80B0ADCA5}"/>
    <dgm:cxn modelId="{95C59C0C-8480-4450-B996-03E1F2B2D029}" type="presParOf" srcId="{E12C9BFD-8405-4E0D-8B00-3A32BE94978B}" destId="{827B0D4E-F8A4-4239-9AA9-3B60290E8EE0}" srcOrd="0" destOrd="0" presId="urn:microsoft.com/office/officeart/2005/8/layout/list1"/>
    <dgm:cxn modelId="{EA31A335-6468-4A9A-BD8D-900AEB1FF61D}" type="presParOf" srcId="{827B0D4E-F8A4-4239-9AA9-3B60290E8EE0}" destId="{C4CFC7C6-21AD-4149-B947-85F5E451AE7B}" srcOrd="0" destOrd="0" presId="urn:microsoft.com/office/officeart/2005/8/layout/list1"/>
    <dgm:cxn modelId="{39FE2C58-1C6C-4269-A8D3-A0A52F2032D8}" type="presParOf" srcId="{827B0D4E-F8A4-4239-9AA9-3B60290E8EE0}" destId="{35A26C0F-1F56-425B-93B3-D965EFAEBC49}" srcOrd="1" destOrd="0" presId="urn:microsoft.com/office/officeart/2005/8/layout/list1"/>
    <dgm:cxn modelId="{4195420A-1116-423C-9BC2-67866AFCB94D}" type="presParOf" srcId="{E12C9BFD-8405-4E0D-8B00-3A32BE94978B}" destId="{CCA87566-B034-402F-AFFC-0867732BAD95}" srcOrd="1" destOrd="0" presId="urn:microsoft.com/office/officeart/2005/8/layout/list1"/>
    <dgm:cxn modelId="{8C824A53-BB6F-444B-8FCE-17C89EA77AFF}" type="presParOf" srcId="{E12C9BFD-8405-4E0D-8B00-3A32BE94978B}" destId="{75BAEC8B-D43D-434B-ACBD-771739673EE4}" srcOrd="2" destOrd="0" presId="urn:microsoft.com/office/officeart/2005/8/layout/list1"/>
    <dgm:cxn modelId="{756C1EF9-5EAF-4759-B520-1EDD4910335C}" type="presParOf" srcId="{E12C9BFD-8405-4E0D-8B00-3A32BE94978B}" destId="{554EBA99-D2A8-43FC-B8E5-2394A8B54360}" srcOrd="3" destOrd="0" presId="urn:microsoft.com/office/officeart/2005/8/layout/list1"/>
    <dgm:cxn modelId="{06CC732F-49B4-44BA-9D2D-F28F457C9590}" type="presParOf" srcId="{E12C9BFD-8405-4E0D-8B00-3A32BE94978B}" destId="{7E616358-5446-4FCD-B07A-1DBA253CDB7F}" srcOrd="4" destOrd="0" presId="urn:microsoft.com/office/officeart/2005/8/layout/list1"/>
    <dgm:cxn modelId="{9A968965-1B84-421A-9729-B0749E2DF416}" type="presParOf" srcId="{7E616358-5446-4FCD-B07A-1DBA253CDB7F}" destId="{2614A78D-CA97-431C-BC05-C0C0FEA2E059}" srcOrd="0" destOrd="0" presId="urn:microsoft.com/office/officeart/2005/8/layout/list1"/>
    <dgm:cxn modelId="{D3269B35-F2F4-4796-83B7-5F347D64E5C1}" type="presParOf" srcId="{7E616358-5446-4FCD-B07A-1DBA253CDB7F}" destId="{BF4E1A34-A956-4A87-B011-424DC4F00FAD}" srcOrd="1" destOrd="0" presId="urn:microsoft.com/office/officeart/2005/8/layout/list1"/>
    <dgm:cxn modelId="{77203B91-76ED-4BBB-9753-CC9A7308EB77}" type="presParOf" srcId="{E12C9BFD-8405-4E0D-8B00-3A32BE94978B}" destId="{D89EA6D9-904D-4861-8704-E4CE11C0B4CE}" srcOrd="5" destOrd="0" presId="urn:microsoft.com/office/officeart/2005/8/layout/list1"/>
    <dgm:cxn modelId="{29E85F19-AD8A-4C15-8C8C-C0F34C31A70C}" type="presParOf" srcId="{E12C9BFD-8405-4E0D-8B00-3A32BE94978B}" destId="{2A94919D-FF41-423A-9256-4B047A558A1D}" srcOrd="6" destOrd="0" presId="urn:microsoft.com/office/officeart/2005/8/layout/list1"/>
    <dgm:cxn modelId="{02FD6DC6-4784-45B1-BF32-E158547AD938}" type="presParOf" srcId="{E12C9BFD-8405-4E0D-8B00-3A32BE94978B}" destId="{78D0ECA2-793B-433C-9CC1-D6995F02CB46}" srcOrd="7" destOrd="0" presId="urn:microsoft.com/office/officeart/2005/8/layout/list1"/>
    <dgm:cxn modelId="{35D9B877-BBCC-4A59-825F-7E7FDF078DF6}" type="presParOf" srcId="{E12C9BFD-8405-4E0D-8B00-3A32BE94978B}" destId="{11C39B17-0270-40E4-B3C2-B33CB7BBA381}" srcOrd="8" destOrd="0" presId="urn:microsoft.com/office/officeart/2005/8/layout/list1"/>
    <dgm:cxn modelId="{2D5CEABF-AC91-4A2C-A943-9C78A505A9D6}" type="presParOf" srcId="{11C39B17-0270-40E4-B3C2-B33CB7BBA381}" destId="{763CE799-9A04-4563-BAA0-DB73D0E2A872}" srcOrd="0" destOrd="0" presId="urn:microsoft.com/office/officeart/2005/8/layout/list1"/>
    <dgm:cxn modelId="{823F7CBF-FE34-4A02-93CC-F078634BE231}" type="presParOf" srcId="{11C39B17-0270-40E4-B3C2-B33CB7BBA381}" destId="{4E1A6F43-6CB4-48C3-B731-062BE5843FBB}" srcOrd="1" destOrd="0" presId="urn:microsoft.com/office/officeart/2005/8/layout/list1"/>
    <dgm:cxn modelId="{368FF228-BE04-4CD5-A6A1-C76B338EC141}" type="presParOf" srcId="{E12C9BFD-8405-4E0D-8B00-3A32BE94978B}" destId="{4C90CEFE-DA14-4B8C-9A0E-1B242052BA45}" srcOrd="9" destOrd="0" presId="urn:microsoft.com/office/officeart/2005/8/layout/list1"/>
    <dgm:cxn modelId="{E73A29E7-1ACC-4DE5-A1AC-F6475BCCBA83}" type="presParOf" srcId="{E12C9BFD-8405-4E0D-8B00-3A32BE94978B}" destId="{5E59F4B9-098E-4170-A095-D1D2836745C8}" srcOrd="10" destOrd="0" presId="urn:microsoft.com/office/officeart/2005/8/layout/list1"/>
    <dgm:cxn modelId="{1DA1ADAD-E39B-4FEB-8E62-2C77EE603F30}" type="presParOf" srcId="{E12C9BFD-8405-4E0D-8B00-3A32BE94978B}" destId="{3BE45B60-3BA5-4E40-BFBD-55DAC2E9E605}" srcOrd="11" destOrd="0" presId="urn:microsoft.com/office/officeart/2005/8/layout/list1"/>
    <dgm:cxn modelId="{FCAD2897-6265-4139-B422-775ED22BDF8F}" type="presParOf" srcId="{E12C9BFD-8405-4E0D-8B00-3A32BE94978B}" destId="{71A794DC-B72B-46EB-B8CF-29496998DF75}" srcOrd="12" destOrd="0" presId="urn:microsoft.com/office/officeart/2005/8/layout/list1"/>
    <dgm:cxn modelId="{676A4A13-3336-4C1B-964D-3EE232D1A40F}" type="presParOf" srcId="{71A794DC-B72B-46EB-B8CF-29496998DF75}" destId="{684F7621-CF7A-45BB-8CA1-5B033ACE173C}" srcOrd="0" destOrd="0" presId="urn:microsoft.com/office/officeart/2005/8/layout/list1"/>
    <dgm:cxn modelId="{33624E67-2959-432D-97C7-3B57B6AE07B0}" type="presParOf" srcId="{71A794DC-B72B-46EB-B8CF-29496998DF75}" destId="{72E657D8-F4CA-489F-A359-91F0A74D19F0}" srcOrd="1" destOrd="0" presId="urn:microsoft.com/office/officeart/2005/8/layout/list1"/>
    <dgm:cxn modelId="{4287C72C-DBA9-4272-A210-A844F44CC965}" type="presParOf" srcId="{E12C9BFD-8405-4E0D-8B00-3A32BE94978B}" destId="{81AC7AF5-14E7-43F9-BF27-B8211F5189F3}" srcOrd="13" destOrd="0" presId="urn:microsoft.com/office/officeart/2005/8/layout/list1"/>
    <dgm:cxn modelId="{678D3323-4927-4B7D-AE0B-EA7559EFDB4A}" type="presParOf" srcId="{E12C9BFD-8405-4E0D-8B00-3A32BE94978B}" destId="{DBF878ED-C85D-4C4F-93EB-7B509333CF5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A0BCB6-3CCF-4130-8173-18BCD64FAC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317AF75-D0AA-481F-9171-2E1E20A38C0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rPr>
            <a:t>Unidade de Saúde Guaraituba</a:t>
          </a:r>
        </a:p>
      </dgm:t>
    </dgm:pt>
    <dgm:pt modelId="{1CC4EC4D-4615-41F0-82E6-0D44556D1A03}" type="parTrans" cxnId="{B038D884-4935-41AF-A62A-B25F0FC0D79C}">
      <dgm:prSet/>
      <dgm:spPr/>
      <dgm:t>
        <a:bodyPr/>
        <a:lstStyle/>
        <a:p>
          <a:endParaRPr lang="pt-BR"/>
        </a:p>
      </dgm:t>
    </dgm:pt>
    <dgm:pt modelId="{C8CE6D5F-93BF-4485-97A5-18A4DC182790}" type="sibTrans" cxnId="{B038D884-4935-41AF-A62A-B25F0FC0D79C}">
      <dgm:prSet/>
      <dgm:spPr/>
      <dgm:t>
        <a:bodyPr/>
        <a:lstStyle/>
        <a:p>
          <a:endParaRPr lang="pt-BR"/>
        </a:p>
      </dgm:t>
    </dgm:pt>
    <dgm:pt modelId="{54460AF6-1052-49AB-89A8-DC729BADDA57}" type="pres">
      <dgm:prSet presAssocID="{70A0BCB6-3CCF-4130-8173-18BCD64FAC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C66C1B-FD9B-4435-8DA5-042BD6E0ACDE}" type="pres">
      <dgm:prSet presAssocID="{5317AF75-D0AA-481F-9171-2E1E20A38C05}" presName="hierRoot1" presStyleCnt="0">
        <dgm:presLayoutVars>
          <dgm:hierBranch val="r"/>
        </dgm:presLayoutVars>
      </dgm:prSet>
      <dgm:spPr/>
    </dgm:pt>
    <dgm:pt modelId="{ADECB2F9-3DFE-4183-83DF-6DF2B4B48B72}" type="pres">
      <dgm:prSet presAssocID="{5317AF75-D0AA-481F-9171-2E1E20A38C05}" presName="rootComposite1" presStyleCnt="0"/>
      <dgm:spPr/>
    </dgm:pt>
    <dgm:pt modelId="{C6241031-BD70-4AF8-91BA-8CB59BFCFC36}" type="pres">
      <dgm:prSet presAssocID="{5317AF75-D0AA-481F-9171-2E1E20A38C05}" presName="rootText1" presStyleLbl="node0" presStyleIdx="0" presStyleCnt="1" custScaleX="89577" custScaleY="13352" custLinFactNeighborX="2086" custLinFactNeighborY="-4569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7222F8-B7C6-40D1-B084-BAE1116AF388}" type="pres">
      <dgm:prSet presAssocID="{5317AF75-D0AA-481F-9171-2E1E20A38C05}" presName="rootConnector1" presStyleLbl="node1" presStyleIdx="0" presStyleCnt="0"/>
      <dgm:spPr/>
      <dgm:t>
        <a:bodyPr/>
        <a:lstStyle/>
        <a:p>
          <a:endParaRPr lang="pt-BR"/>
        </a:p>
      </dgm:t>
    </dgm:pt>
    <dgm:pt modelId="{A989FE28-AF38-4B11-B25D-4E8378BA1DAF}" type="pres">
      <dgm:prSet presAssocID="{5317AF75-D0AA-481F-9171-2E1E20A38C05}" presName="hierChild2" presStyleCnt="0"/>
      <dgm:spPr/>
    </dgm:pt>
    <dgm:pt modelId="{12848004-DC90-49C4-924F-F36E6BE25684}" type="pres">
      <dgm:prSet presAssocID="{5317AF75-D0AA-481F-9171-2E1E20A38C05}" presName="hierChild3" presStyleCnt="0"/>
      <dgm:spPr/>
    </dgm:pt>
  </dgm:ptLst>
  <dgm:cxnLst>
    <dgm:cxn modelId="{B038D884-4935-41AF-A62A-B25F0FC0D79C}" srcId="{70A0BCB6-3CCF-4130-8173-18BCD64FAC92}" destId="{5317AF75-D0AA-481F-9171-2E1E20A38C05}" srcOrd="0" destOrd="0" parTransId="{1CC4EC4D-4615-41F0-82E6-0D44556D1A03}" sibTransId="{C8CE6D5F-93BF-4485-97A5-18A4DC182790}"/>
    <dgm:cxn modelId="{8DD95329-7BEE-41AB-9F33-1AA3DE69246A}" type="presOf" srcId="{5317AF75-D0AA-481F-9171-2E1E20A38C05}" destId="{C6241031-BD70-4AF8-91BA-8CB59BFCFC36}" srcOrd="0" destOrd="0" presId="urn:microsoft.com/office/officeart/2005/8/layout/orgChart1"/>
    <dgm:cxn modelId="{DABD69C7-EF7F-43AB-B9F7-97CD4BD07B7D}" type="presOf" srcId="{5317AF75-D0AA-481F-9171-2E1E20A38C05}" destId="{677222F8-B7C6-40D1-B084-BAE1116AF388}" srcOrd="1" destOrd="0" presId="urn:microsoft.com/office/officeart/2005/8/layout/orgChart1"/>
    <dgm:cxn modelId="{5C708AB4-2989-42D7-AAAA-CF4DEB773DB6}" type="presOf" srcId="{70A0BCB6-3CCF-4130-8173-18BCD64FAC92}" destId="{54460AF6-1052-49AB-89A8-DC729BADDA57}" srcOrd="0" destOrd="0" presId="urn:microsoft.com/office/officeart/2005/8/layout/orgChart1"/>
    <dgm:cxn modelId="{F7DA8AC2-6BBA-47B7-89AE-05A4FFE2328F}" type="presParOf" srcId="{54460AF6-1052-49AB-89A8-DC729BADDA57}" destId="{4FC66C1B-FD9B-4435-8DA5-042BD6E0ACDE}" srcOrd="0" destOrd="0" presId="urn:microsoft.com/office/officeart/2005/8/layout/orgChart1"/>
    <dgm:cxn modelId="{C37C5ED9-64B6-41DE-B390-DD3BE0ABA6D2}" type="presParOf" srcId="{4FC66C1B-FD9B-4435-8DA5-042BD6E0ACDE}" destId="{ADECB2F9-3DFE-4183-83DF-6DF2B4B48B72}" srcOrd="0" destOrd="0" presId="urn:microsoft.com/office/officeart/2005/8/layout/orgChart1"/>
    <dgm:cxn modelId="{8468A9FB-45CA-4024-9C0A-F7CCA47761FA}" type="presParOf" srcId="{ADECB2F9-3DFE-4183-83DF-6DF2B4B48B72}" destId="{C6241031-BD70-4AF8-91BA-8CB59BFCFC36}" srcOrd="0" destOrd="0" presId="urn:microsoft.com/office/officeart/2005/8/layout/orgChart1"/>
    <dgm:cxn modelId="{66A68ECF-6C50-41AF-A8FF-766AB83A9A25}" type="presParOf" srcId="{ADECB2F9-3DFE-4183-83DF-6DF2B4B48B72}" destId="{677222F8-B7C6-40D1-B084-BAE1116AF388}" srcOrd="1" destOrd="0" presId="urn:microsoft.com/office/officeart/2005/8/layout/orgChart1"/>
    <dgm:cxn modelId="{415E8ECA-2159-45F7-A009-195D324E0805}" type="presParOf" srcId="{4FC66C1B-FD9B-4435-8DA5-042BD6E0ACDE}" destId="{A989FE28-AF38-4B11-B25D-4E8378BA1DAF}" srcOrd="1" destOrd="0" presId="urn:microsoft.com/office/officeart/2005/8/layout/orgChart1"/>
    <dgm:cxn modelId="{E8708575-D93F-41AF-B46A-6FB7EA9B1888}" type="presParOf" srcId="{4FC66C1B-FD9B-4435-8DA5-042BD6E0ACDE}" destId="{12848004-DC90-49C4-924F-F36E6BE256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28CEAB-86DA-4863-AD7B-6497CA19DDE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BE6787-1500-4F55-A920-61FF0289743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3200" b="1" dirty="0" smtClean="0">
              <a:solidFill>
                <a:schemeClr val="tx1"/>
              </a:solidFill>
            </a:rPr>
            <a:t>Ações realizadas</a:t>
          </a:r>
          <a:endParaRPr lang="pt-BR" sz="3200" dirty="0">
            <a:solidFill>
              <a:schemeClr val="tx1"/>
            </a:solidFill>
          </a:endParaRPr>
        </a:p>
      </dgm:t>
    </dgm:pt>
    <dgm:pt modelId="{9825FE09-F0A8-46EE-A6CD-A1EE910C55AB}" type="parTrans" cxnId="{46F61693-F030-48D4-82BA-A9BA7774CED9}">
      <dgm:prSet/>
      <dgm:spPr/>
      <dgm:t>
        <a:bodyPr/>
        <a:lstStyle/>
        <a:p>
          <a:endParaRPr lang="pt-BR"/>
        </a:p>
      </dgm:t>
    </dgm:pt>
    <dgm:pt modelId="{66765A83-9B9C-430A-9BD4-996F2B26C091}" type="sibTrans" cxnId="{46F61693-F030-48D4-82BA-A9BA7774CED9}">
      <dgm:prSet/>
      <dgm:spPr/>
      <dgm:t>
        <a:bodyPr/>
        <a:lstStyle/>
        <a:p>
          <a:endParaRPr lang="pt-BR"/>
        </a:p>
      </dgm:t>
    </dgm:pt>
    <dgm:pt modelId="{68DE3A4C-B603-4DB2-B81B-5DA25B4269E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Eixo 1: Monitoramento e avaliação.</a:t>
          </a:r>
          <a:endParaRPr lang="pt-BR" sz="2400" dirty="0">
            <a:solidFill>
              <a:schemeClr val="tx1"/>
            </a:solidFill>
          </a:endParaRPr>
        </a:p>
      </dgm:t>
    </dgm:pt>
    <dgm:pt modelId="{5DF30744-73A7-4619-8536-9D5A44466E44}" type="parTrans" cxnId="{0F153CB3-A92B-4001-AB36-FBCE8A89C694}">
      <dgm:prSet/>
      <dgm:spPr/>
      <dgm:t>
        <a:bodyPr/>
        <a:lstStyle/>
        <a:p>
          <a:endParaRPr lang="pt-BR"/>
        </a:p>
      </dgm:t>
    </dgm:pt>
    <dgm:pt modelId="{2ED7BC66-09CD-4F91-AB64-0D7541FD5B23}" type="sibTrans" cxnId="{0F153CB3-A92B-4001-AB36-FBCE8A89C694}">
      <dgm:prSet/>
      <dgm:spPr/>
      <dgm:t>
        <a:bodyPr/>
        <a:lstStyle/>
        <a:p>
          <a:endParaRPr lang="pt-BR"/>
        </a:p>
      </dgm:t>
    </dgm:pt>
    <dgm:pt modelId="{FF4AFA80-967F-4158-80BF-4B915B487FF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Registro e monitoramento das ações propostas para a intervenção</a:t>
          </a:r>
          <a:endParaRPr lang="pt-BR" sz="2400" dirty="0">
            <a:solidFill>
              <a:schemeClr val="tx1"/>
            </a:solidFill>
          </a:endParaRPr>
        </a:p>
      </dgm:t>
    </dgm:pt>
    <dgm:pt modelId="{5D869CB4-EEF0-4E1B-B158-382FC2C841F4}" type="parTrans" cxnId="{3F486B12-65E5-4328-886F-808F4AFA55AD}">
      <dgm:prSet/>
      <dgm:spPr/>
      <dgm:t>
        <a:bodyPr/>
        <a:lstStyle/>
        <a:p>
          <a:endParaRPr lang="pt-BR"/>
        </a:p>
      </dgm:t>
    </dgm:pt>
    <dgm:pt modelId="{1B1A93FB-B007-4B91-AE5C-CB1B3AF0A8BF}" type="sibTrans" cxnId="{3F486B12-65E5-4328-886F-808F4AFA55AD}">
      <dgm:prSet/>
      <dgm:spPr/>
      <dgm:t>
        <a:bodyPr/>
        <a:lstStyle/>
        <a:p>
          <a:endParaRPr lang="pt-BR"/>
        </a:p>
      </dgm:t>
    </dgm:pt>
    <dgm:pt modelId="{8B7EF483-896F-438D-91F8-BE154E96ED7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Implantação da ficha-espelho fornecida pelo Curso</a:t>
          </a:r>
          <a:endParaRPr lang="pt-BR" sz="2400" dirty="0">
            <a:solidFill>
              <a:schemeClr val="tx1"/>
            </a:solidFill>
          </a:endParaRPr>
        </a:p>
      </dgm:t>
    </dgm:pt>
    <dgm:pt modelId="{2E207976-1A50-4325-BD5A-F38DDFFE9EEA}" type="parTrans" cxnId="{BC4EDABC-C94B-4438-9A14-0116B65F2955}">
      <dgm:prSet/>
      <dgm:spPr/>
      <dgm:t>
        <a:bodyPr/>
        <a:lstStyle/>
        <a:p>
          <a:endParaRPr lang="pt-BR"/>
        </a:p>
      </dgm:t>
    </dgm:pt>
    <dgm:pt modelId="{9AB86C54-909D-400E-A3A3-B5AAEEBA37AC}" type="sibTrans" cxnId="{BC4EDABC-C94B-4438-9A14-0116B65F2955}">
      <dgm:prSet/>
      <dgm:spPr/>
      <dgm:t>
        <a:bodyPr/>
        <a:lstStyle/>
        <a:p>
          <a:endParaRPr lang="pt-BR"/>
        </a:p>
      </dgm:t>
    </dgm:pt>
    <dgm:pt modelId="{429983CC-1C6E-4F42-9BEA-401DFDE67498}" type="pres">
      <dgm:prSet presAssocID="{3F28CEAB-86DA-4863-AD7B-6497CA19DDE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FDEEAC-CD1A-44AE-BE5C-4043D385D1D3}" type="pres">
      <dgm:prSet presAssocID="{F8BE6787-1500-4F55-A920-61FF0289743B}" presName="root1" presStyleCnt="0"/>
      <dgm:spPr/>
    </dgm:pt>
    <dgm:pt modelId="{B332F82C-AA9D-4DD3-BEEA-FA45F2958B80}" type="pres">
      <dgm:prSet presAssocID="{F8BE6787-1500-4F55-A920-61FF0289743B}" presName="LevelOneTextNode" presStyleLbl="node0" presStyleIdx="0" presStyleCnt="1" custScaleY="143860" custLinFactNeighborY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8097BA-462C-4C8D-A758-85DDDCEAB6BB}" type="pres">
      <dgm:prSet presAssocID="{F8BE6787-1500-4F55-A920-61FF0289743B}" presName="level2hierChild" presStyleCnt="0"/>
      <dgm:spPr/>
    </dgm:pt>
    <dgm:pt modelId="{DD554312-2D71-49B1-879E-5BE78CD6C1A0}" type="pres">
      <dgm:prSet presAssocID="{5DF30744-73A7-4619-8536-9D5A44466E44}" presName="conn2-1" presStyleLbl="parChTrans1D2" presStyleIdx="0" presStyleCnt="1"/>
      <dgm:spPr/>
      <dgm:t>
        <a:bodyPr/>
        <a:lstStyle/>
        <a:p>
          <a:endParaRPr lang="pt-BR"/>
        </a:p>
      </dgm:t>
    </dgm:pt>
    <dgm:pt modelId="{46FFC267-1E58-422F-B462-62652C7C7E21}" type="pres">
      <dgm:prSet presAssocID="{5DF30744-73A7-4619-8536-9D5A44466E44}" presName="connTx" presStyleLbl="parChTrans1D2" presStyleIdx="0" presStyleCnt="1"/>
      <dgm:spPr/>
      <dgm:t>
        <a:bodyPr/>
        <a:lstStyle/>
        <a:p>
          <a:endParaRPr lang="pt-BR"/>
        </a:p>
      </dgm:t>
    </dgm:pt>
    <dgm:pt modelId="{DBC4B7D4-69FB-4169-907D-85A221034EE3}" type="pres">
      <dgm:prSet presAssocID="{68DE3A4C-B603-4DB2-B81B-5DA25B4269E6}" presName="root2" presStyleCnt="0"/>
      <dgm:spPr/>
    </dgm:pt>
    <dgm:pt modelId="{980189B3-90F8-4F58-8F8B-1A34648D8753}" type="pres">
      <dgm:prSet presAssocID="{68DE3A4C-B603-4DB2-B81B-5DA25B4269E6}" presName="LevelTwoTextNode" presStyleLbl="node2" presStyleIdx="0" presStyleCnt="1" custScaleX="111920" custScaleY="185331" custLinFactNeighborX="-16041" custLinFactNeighborY="-197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9082E2-E60C-40D9-A282-C9C334AB9CAF}" type="pres">
      <dgm:prSet presAssocID="{68DE3A4C-B603-4DB2-B81B-5DA25B4269E6}" presName="level3hierChild" presStyleCnt="0"/>
      <dgm:spPr/>
    </dgm:pt>
    <dgm:pt modelId="{B4AB6EFD-E4F3-4FC5-8EEA-2751C7403373}" type="pres">
      <dgm:prSet presAssocID="{5D869CB4-EEF0-4E1B-B158-382FC2C841F4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18F5E5F0-515E-42D7-8426-C135B89E421C}" type="pres">
      <dgm:prSet presAssocID="{5D869CB4-EEF0-4E1B-B158-382FC2C841F4}" presName="connTx" presStyleLbl="parChTrans1D3" presStyleIdx="0" presStyleCnt="2"/>
      <dgm:spPr/>
      <dgm:t>
        <a:bodyPr/>
        <a:lstStyle/>
        <a:p>
          <a:endParaRPr lang="pt-BR"/>
        </a:p>
      </dgm:t>
    </dgm:pt>
    <dgm:pt modelId="{46CDBBFC-4449-4A30-BF8C-85B3AD6FCF18}" type="pres">
      <dgm:prSet presAssocID="{FF4AFA80-967F-4158-80BF-4B915B487FFE}" presName="root2" presStyleCnt="0"/>
      <dgm:spPr/>
    </dgm:pt>
    <dgm:pt modelId="{795B157D-03F5-46F4-9B1C-528201248F49}" type="pres">
      <dgm:prSet presAssocID="{FF4AFA80-967F-4158-80BF-4B915B487FFE}" presName="LevelTwoTextNode" presStyleLbl="node3" presStyleIdx="0" presStyleCnt="2" custScaleX="207404" custScaleY="148418" custLinFactNeighborX="-10602" custLinFactNeighborY="-5629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904832C-2D68-4B44-8631-6044E3C4D714}" type="pres">
      <dgm:prSet presAssocID="{FF4AFA80-967F-4158-80BF-4B915B487FFE}" presName="level3hierChild" presStyleCnt="0"/>
      <dgm:spPr/>
    </dgm:pt>
    <dgm:pt modelId="{969329BF-AD08-41E0-A489-99C327DEEFE6}" type="pres">
      <dgm:prSet presAssocID="{2E207976-1A50-4325-BD5A-F38DDFFE9EEA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607E1957-F683-4FB7-9F82-FBD955984A4C}" type="pres">
      <dgm:prSet presAssocID="{2E207976-1A50-4325-BD5A-F38DDFFE9EEA}" presName="connTx" presStyleLbl="parChTrans1D3" presStyleIdx="1" presStyleCnt="2"/>
      <dgm:spPr/>
      <dgm:t>
        <a:bodyPr/>
        <a:lstStyle/>
        <a:p>
          <a:endParaRPr lang="pt-BR"/>
        </a:p>
      </dgm:t>
    </dgm:pt>
    <dgm:pt modelId="{470C92A4-B5F4-4231-9BDE-94AAEF6C44F7}" type="pres">
      <dgm:prSet presAssocID="{8B7EF483-896F-438D-91F8-BE154E96ED75}" presName="root2" presStyleCnt="0"/>
      <dgm:spPr/>
    </dgm:pt>
    <dgm:pt modelId="{D21A699D-588C-4E2F-BBA3-A882EA423C55}" type="pres">
      <dgm:prSet presAssocID="{8B7EF483-896F-438D-91F8-BE154E96ED75}" presName="LevelTwoTextNode" presStyleLbl="node3" presStyleIdx="1" presStyleCnt="2" custScaleX="199966" custLinFactNeighborX="-7333" custLinFactNeighborY="383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DB3E3F-869B-4AEA-84C2-65930D789F12}" type="pres">
      <dgm:prSet presAssocID="{8B7EF483-896F-438D-91F8-BE154E96ED75}" presName="level3hierChild" presStyleCnt="0"/>
      <dgm:spPr/>
    </dgm:pt>
  </dgm:ptLst>
  <dgm:cxnLst>
    <dgm:cxn modelId="{6487E8A5-BC19-4C69-9A56-A20F2FD9C468}" type="presOf" srcId="{5DF30744-73A7-4619-8536-9D5A44466E44}" destId="{46FFC267-1E58-422F-B462-62652C7C7E21}" srcOrd="1" destOrd="0" presId="urn:microsoft.com/office/officeart/2008/layout/HorizontalMultiLevelHierarchy"/>
    <dgm:cxn modelId="{9BD720C2-5A8F-4E5E-85A9-09099CAFF37E}" type="presOf" srcId="{8B7EF483-896F-438D-91F8-BE154E96ED75}" destId="{D21A699D-588C-4E2F-BBA3-A882EA423C55}" srcOrd="0" destOrd="0" presId="urn:microsoft.com/office/officeart/2008/layout/HorizontalMultiLevelHierarchy"/>
    <dgm:cxn modelId="{46F61693-F030-48D4-82BA-A9BA7774CED9}" srcId="{3F28CEAB-86DA-4863-AD7B-6497CA19DDE6}" destId="{F8BE6787-1500-4F55-A920-61FF0289743B}" srcOrd="0" destOrd="0" parTransId="{9825FE09-F0A8-46EE-A6CD-A1EE910C55AB}" sibTransId="{66765A83-9B9C-430A-9BD4-996F2B26C091}"/>
    <dgm:cxn modelId="{FD8C540D-2C74-4A0A-8588-147F10332790}" type="presOf" srcId="{2E207976-1A50-4325-BD5A-F38DDFFE9EEA}" destId="{607E1957-F683-4FB7-9F82-FBD955984A4C}" srcOrd="1" destOrd="0" presId="urn:microsoft.com/office/officeart/2008/layout/HorizontalMultiLevelHierarchy"/>
    <dgm:cxn modelId="{2B4BE5AF-E183-410A-86C5-3EF656CC04BC}" type="presOf" srcId="{68DE3A4C-B603-4DB2-B81B-5DA25B4269E6}" destId="{980189B3-90F8-4F58-8F8B-1A34648D8753}" srcOrd="0" destOrd="0" presId="urn:microsoft.com/office/officeart/2008/layout/HorizontalMultiLevelHierarchy"/>
    <dgm:cxn modelId="{3F486B12-65E5-4328-886F-808F4AFA55AD}" srcId="{68DE3A4C-B603-4DB2-B81B-5DA25B4269E6}" destId="{FF4AFA80-967F-4158-80BF-4B915B487FFE}" srcOrd="0" destOrd="0" parTransId="{5D869CB4-EEF0-4E1B-B158-382FC2C841F4}" sibTransId="{1B1A93FB-B007-4B91-AE5C-CB1B3AF0A8BF}"/>
    <dgm:cxn modelId="{29A6159B-3689-47AA-A8EE-AA1F541AA713}" type="presOf" srcId="{5DF30744-73A7-4619-8536-9D5A44466E44}" destId="{DD554312-2D71-49B1-879E-5BE78CD6C1A0}" srcOrd="0" destOrd="0" presId="urn:microsoft.com/office/officeart/2008/layout/HorizontalMultiLevelHierarchy"/>
    <dgm:cxn modelId="{EF105717-A9A0-40CC-B49A-E8DCE4CBBC56}" type="presOf" srcId="{5D869CB4-EEF0-4E1B-B158-382FC2C841F4}" destId="{B4AB6EFD-E4F3-4FC5-8EEA-2751C7403373}" srcOrd="0" destOrd="0" presId="urn:microsoft.com/office/officeart/2008/layout/HorizontalMultiLevelHierarchy"/>
    <dgm:cxn modelId="{BC4EDABC-C94B-4438-9A14-0116B65F2955}" srcId="{68DE3A4C-B603-4DB2-B81B-5DA25B4269E6}" destId="{8B7EF483-896F-438D-91F8-BE154E96ED75}" srcOrd="1" destOrd="0" parTransId="{2E207976-1A50-4325-BD5A-F38DDFFE9EEA}" sibTransId="{9AB86C54-909D-400E-A3A3-B5AAEEBA37AC}"/>
    <dgm:cxn modelId="{0F153CB3-A92B-4001-AB36-FBCE8A89C694}" srcId="{F8BE6787-1500-4F55-A920-61FF0289743B}" destId="{68DE3A4C-B603-4DB2-B81B-5DA25B4269E6}" srcOrd="0" destOrd="0" parTransId="{5DF30744-73A7-4619-8536-9D5A44466E44}" sibTransId="{2ED7BC66-09CD-4F91-AB64-0D7541FD5B23}"/>
    <dgm:cxn modelId="{4D66E182-00CC-4EAF-8DF6-066ADD2C1445}" type="presOf" srcId="{3F28CEAB-86DA-4863-AD7B-6497CA19DDE6}" destId="{429983CC-1C6E-4F42-9BEA-401DFDE67498}" srcOrd="0" destOrd="0" presId="urn:microsoft.com/office/officeart/2008/layout/HorizontalMultiLevelHierarchy"/>
    <dgm:cxn modelId="{BBFBE931-6DE6-419D-9712-7BC0069E75AD}" type="presOf" srcId="{FF4AFA80-967F-4158-80BF-4B915B487FFE}" destId="{795B157D-03F5-46F4-9B1C-528201248F49}" srcOrd="0" destOrd="0" presId="urn:microsoft.com/office/officeart/2008/layout/HorizontalMultiLevelHierarchy"/>
    <dgm:cxn modelId="{03FFC5FD-FD5A-4FDF-A48D-BBB80C278EDA}" type="presOf" srcId="{2E207976-1A50-4325-BD5A-F38DDFFE9EEA}" destId="{969329BF-AD08-41E0-A489-99C327DEEFE6}" srcOrd="0" destOrd="0" presId="urn:microsoft.com/office/officeart/2008/layout/HorizontalMultiLevelHierarchy"/>
    <dgm:cxn modelId="{BB4517BE-EAB4-432F-937D-8C7732243620}" type="presOf" srcId="{F8BE6787-1500-4F55-A920-61FF0289743B}" destId="{B332F82C-AA9D-4DD3-BEEA-FA45F2958B80}" srcOrd="0" destOrd="0" presId="urn:microsoft.com/office/officeart/2008/layout/HorizontalMultiLevelHierarchy"/>
    <dgm:cxn modelId="{F1002EAA-FF87-40AC-915E-9FFA9E609523}" type="presOf" srcId="{5D869CB4-EEF0-4E1B-B158-382FC2C841F4}" destId="{18F5E5F0-515E-42D7-8426-C135B89E421C}" srcOrd="1" destOrd="0" presId="urn:microsoft.com/office/officeart/2008/layout/HorizontalMultiLevelHierarchy"/>
    <dgm:cxn modelId="{163D3C83-AEE4-48AB-9F5A-248427CC6B67}" type="presParOf" srcId="{429983CC-1C6E-4F42-9BEA-401DFDE67498}" destId="{2EFDEEAC-CD1A-44AE-BE5C-4043D385D1D3}" srcOrd="0" destOrd="0" presId="urn:microsoft.com/office/officeart/2008/layout/HorizontalMultiLevelHierarchy"/>
    <dgm:cxn modelId="{B6D99D47-8C4A-418C-A0A1-F2E4F3240A26}" type="presParOf" srcId="{2EFDEEAC-CD1A-44AE-BE5C-4043D385D1D3}" destId="{B332F82C-AA9D-4DD3-BEEA-FA45F2958B80}" srcOrd="0" destOrd="0" presId="urn:microsoft.com/office/officeart/2008/layout/HorizontalMultiLevelHierarchy"/>
    <dgm:cxn modelId="{57F4BBA4-D2E3-41CE-AA71-6BEF3EDFCE84}" type="presParOf" srcId="{2EFDEEAC-CD1A-44AE-BE5C-4043D385D1D3}" destId="{068097BA-462C-4C8D-A758-85DDDCEAB6BB}" srcOrd="1" destOrd="0" presId="urn:microsoft.com/office/officeart/2008/layout/HorizontalMultiLevelHierarchy"/>
    <dgm:cxn modelId="{838F766C-8EF6-45AE-8127-9C338FE4D787}" type="presParOf" srcId="{068097BA-462C-4C8D-A758-85DDDCEAB6BB}" destId="{DD554312-2D71-49B1-879E-5BE78CD6C1A0}" srcOrd="0" destOrd="0" presId="urn:microsoft.com/office/officeart/2008/layout/HorizontalMultiLevelHierarchy"/>
    <dgm:cxn modelId="{794F6ABB-F563-4053-87CB-DDC5E06E1A41}" type="presParOf" srcId="{DD554312-2D71-49B1-879E-5BE78CD6C1A0}" destId="{46FFC267-1E58-422F-B462-62652C7C7E21}" srcOrd="0" destOrd="0" presId="urn:microsoft.com/office/officeart/2008/layout/HorizontalMultiLevelHierarchy"/>
    <dgm:cxn modelId="{A9ED96F1-C68F-42F0-8F89-DA9D04C9E323}" type="presParOf" srcId="{068097BA-462C-4C8D-A758-85DDDCEAB6BB}" destId="{DBC4B7D4-69FB-4169-907D-85A221034EE3}" srcOrd="1" destOrd="0" presId="urn:microsoft.com/office/officeart/2008/layout/HorizontalMultiLevelHierarchy"/>
    <dgm:cxn modelId="{D672F8D5-ACC1-45E8-A32B-D9DB0107534B}" type="presParOf" srcId="{DBC4B7D4-69FB-4169-907D-85A221034EE3}" destId="{980189B3-90F8-4F58-8F8B-1A34648D8753}" srcOrd="0" destOrd="0" presId="urn:microsoft.com/office/officeart/2008/layout/HorizontalMultiLevelHierarchy"/>
    <dgm:cxn modelId="{4ACE604A-770C-4AD8-9EBC-E5565E4DF396}" type="presParOf" srcId="{DBC4B7D4-69FB-4169-907D-85A221034EE3}" destId="{0F9082E2-E60C-40D9-A282-C9C334AB9CAF}" srcOrd="1" destOrd="0" presId="urn:microsoft.com/office/officeart/2008/layout/HorizontalMultiLevelHierarchy"/>
    <dgm:cxn modelId="{24F8D083-6C2B-4568-9130-34127F4F61D4}" type="presParOf" srcId="{0F9082E2-E60C-40D9-A282-C9C334AB9CAF}" destId="{B4AB6EFD-E4F3-4FC5-8EEA-2751C7403373}" srcOrd="0" destOrd="0" presId="urn:microsoft.com/office/officeart/2008/layout/HorizontalMultiLevelHierarchy"/>
    <dgm:cxn modelId="{FAE4EF1D-F148-4265-A680-0CFDFACFF2C8}" type="presParOf" srcId="{B4AB6EFD-E4F3-4FC5-8EEA-2751C7403373}" destId="{18F5E5F0-515E-42D7-8426-C135B89E421C}" srcOrd="0" destOrd="0" presId="urn:microsoft.com/office/officeart/2008/layout/HorizontalMultiLevelHierarchy"/>
    <dgm:cxn modelId="{B943820E-DC53-472C-AD11-B571FECC1741}" type="presParOf" srcId="{0F9082E2-E60C-40D9-A282-C9C334AB9CAF}" destId="{46CDBBFC-4449-4A30-BF8C-85B3AD6FCF18}" srcOrd="1" destOrd="0" presId="urn:microsoft.com/office/officeart/2008/layout/HorizontalMultiLevelHierarchy"/>
    <dgm:cxn modelId="{C0CE6B8C-EA4A-4F36-839B-25CA205E2819}" type="presParOf" srcId="{46CDBBFC-4449-4A30-BF8C-85B3AD6FCF18}" destId="{795B157D-03F5-46F4-9B1C-528201248F49}" srcOrd="0" destOrd="0" presId="urn:microsoft.com/office/officeart/2008/layout/HorizontalMultiLevelHierarchy"/>
    <dgm:cxn modelId="{855E271D-5FE1-40A7-AAF6-D04A0F7CAE86}" type="presParOf" srcId="{46CDBBFC-4449-4A30-BF8C-85B3AD6FCF18}" destId="{1904832C-2D68-4B44-8631-6044E3C4D714}" srcOrd="1" destOrd="0" presId="urn:microsoft.com/office/officeart/2008/layout/HorizontalMultiLevelHierarchy"/>
    <dgm:cxn modelId="{0E848872-14C0-4374-B795-7C10DE9DFA50}" type="presParOf" srcId="{0F9082E2-E60C-40D9-A282-C9C334AB9CAF}" destId="{969329BF-AD08-41E0-A489-99C327DEEFE6}" srcOrd="2" destOrd="0" presId="urn:microsoft.com/office/officeart/2008/layout/HorizontalMultiLevelHierarchy"/>
    <dgm:cxn modelId="{2A9E968F-1D82-46BC-93AF-AFA205D2FD8C}" type="presParOf" srcId="{969329BF-AD08-41E0-A489-99C327DEEFE6}" destId="{607E1957-F683-4FB7-9F82-FBD955984A4C}" srcOrd="0" destOrd="0" presId="urn:microsoft.com/office/officeart/2008/layout/HorizontalMultiLevelHierarchy"/>
    <dgm:cxn modelId="{4FCA814A-9A60-4BA2-B9E6-C9F24207D815}" type="presParOf" srcId="{0F9082E2-E60C-40D9-A282-C9C334AB9CAF}" destId="{470C92A4-B5F4-4231-9BDE-94AAEF6C44F7}" srcOrd="3" destOrd="0" presId="urn:microsoft.com/office/officeart/2008/layout/HorizontalMultiLevelHierarchy"/>
    <dgm:cxn modelId="{2981E429-8270-419D-BB23-D3131AE762EF}" type="presParOf" srcId="{470C92A4-B5F4-4231-9BDE-94AAEF6C44F7}" destId="{D21A699D-588C-4E2F-BBA3-A882EA423C55}" srcOrd="0" destOrd="0" presId="urn:microsoft.com/office/officeart/2008/layout/HorizontalMultiLevelHierarchy"/>
    <dgm:cxn modelId="{A6774E1F-F076-48B7-AAC8-46255C09A8F0}" type="presParOf" srcId="{470C92A4-B5F4-4231-9BDE-94AAEF6C44F7}" destId="{36DB3E3F-869B-4AEA-84C2-65930D789F1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28CEAB-86DA-4863-AD7B-6497CA19DDE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BE6787-1500-4F55-A920-61FF0289743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3200" b="1" dirty="0" smtClean="0">
              <a:solidFill>
                <a:schemeClr val="tx1"/>
              </a:solidFill>
            </a:rPr>
            <a:t>Ações realizadas</a:t>
          </a:r>
          <a:endParaRPr lang="pt-BR" sz="3200" dirty="0">
            <a:solidFill>
              <a:schemeClr val="tx1"/>
            </a:solidFill>
          </a:endParaRPr>
        </a:p>
      </dgm:t>
    </dgm:pt>
    <dgm:pt modelId="{9825FE09-F0A8-46EE-A6CD-A1EE910C55AB}" type="parTrans" cxnId="{46F61693-F030-48D4-82BA-A9BA7774CED9}">
      <dgm:prSet/>
      <dgm:spPr/>
      <dgm:t>
        <a:bodyPr/>
        <a:lstStyle/>
        <a:p>
          <a:endParaRPr lang="pt-BR"/>
        </a:p>
      </dgm:t>
    </dgm:pt>
    <dgm:pt modelId="{66765A83-9B9C-430A-9BD4-996F2B26C091}" type="sibTrans" cxnId="{46F61693-F030-48D4-82BA-A9BA7774CED9}">
      <dgm:prSet/>
      <dgm:spPr/>
      <dgm:t>
        <a:bodyPr/>
        <a:lstStyle/>
        <a:p>
          <a:endParaRPr lang="pt-BR"/>
        </a:p>
      </dgm:t>
    </dgm:pt>
    <dgm:pt modelId="{68DE3A4C-B603-4DB2-B81B-5DA25B4269E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Eixo 2: Organização e gestão </a:t>
          </a:r>
          <a:r>
            <a:rPr lang="pt-BR" sz="2400" smtClean="0">
              <a:solidFill>
                <a:schemeClr val="tx1"/>
              </a:solidFill>
            </a:rPr>
            <a:t>do serviço</a:t>
          </a:r>
          <a:endParaRPr lang="pt-BR" sz="2400" dirty="0">
            <a:solidFill>
              <a:schemeClr val="tx1"/>
            </a:solidFill>
          </a:endParaRPr>
        </a:p>
      </dgm:t>
    </dgm:pt>
    <dgm:pt modelId="{5DF30744-73A7-4619-8536-9D5A44466E44}" type="parTrans" cxnId="{0F153CB3-A92B-4001-AB36-FBCE8A89C694}">
      <dgm:prSet/>
      <dgm:spPr/>
      <dgm:t>
        <a:bodyPr/>
        <a:lstStyle/>
        <a:p>
          <a:endParaRPr lang="pt-BR"/>
        </a:p>
      </dgm:t>
    </dgm:pt>
    <dgm:pt modelId="{2ED7BC66-09CD-4F91-AB64-0D7541FD5B23}" type="sibTrans" cxnId="{0F153CB3-A92B-4001-AB36-FBCE8A89C694}">
      <dgm:prSet/>
      <dgm:spPr/>
      <dgm:t>
        <a:bodyPr/>
        <a:lstStyle/>
        <a:p>
          <a:endParaRPr lang="pt-BR"/>
        </a:p>
      </dgm:t>
    </dgm:pt>
    <dgm:pt modelId="{7A5C573A-E888-4C7B-A8D4-A4F5D2295FC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</a:rPr>
            <a:t>Melhorar registros de atendimento.</a:t>
          </a:r>
          <a:endParaRPr lang="pt-BR" sz="2000" dirty="0">
            <a:solidFill>
              <a:schemeClr val="tx1"/>
            </a:solidFill>
          </a:endParaRPr>
        </a:p>
      </dgm:t>
    </dgm:pt>
    <dgm:pt modelId="{8907BBA8-C99A-45E6-90BD-4B938A3276CD}" type="parTrans" cxnId="{39FAAE3C-698E-4448-A07D-08C530AD07F5}">
      <dgm:prSet/>
      <dgm:spPr/>
      <dgm:t>
        <a:bodyPr/>
        <a:lstStyle/>
        <a:p>
          <a:endParaRPr lang="pt-BR"/>
        </a:p>
      </dgm:t>
    </dgm:pt>
    <dgm:pt modelId="{C8E530BD-8651-47A9-AE23-AAF7E652F975}" type="sibTrans" cxnId="{39FAAE3C-698E-4448-A07D-08C530AD07F5}">
      <dgm:prSet/>
      <dgm:spPr/>
      <dgm:t>
        <a:bodyPr/>
        <a:lstStyle/>
        <a:p>
          <a:endParaRPr lang="pt-BR"/>
        </a:p>
      </dgm:t>
    </dgm:pt>
    <dgm:pt modelId="{244008EF-6EE8-4106-92BC-F3C5371D8EF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Organizar agendas médica e enfermeira</a:t>
          </a:r>
        </a:p>
      </dgm:t>
    </dgm:pt>
    <dgm:pt modelId="{A3122428-5840-4D60-8C65-64F77C4970DB}" type="parTrans" cxnId="{46DE50FE-E71C-4465-B073-5CFC77A17585}">
      <dgm:prSet/>
      <dgm:spPr/>
      <dgm:t>
        <a:bodyPr/>
        <a:lstStyle/>
        <a:p>
          <a:endParaRPr lang="pt-BR"/>
        </a:p>
      </dgm:t>
    </dgm:pt>
    <dgm:pt modelId="{6AA13053-EACA-45AB-954F-FA4C87ABC702}" type="sibTrans" cxnId="{46DE50FE-E71C-4465-B073-5CFC77A17585}">
      <dgm:prSet/>
      <dgm:spPr/>
      <dgm:t>
        <a:bodyPr/>
        <a:lstStyle/>
        <a:p>
          <a:endParaRPr lang="pt-BR"/>
        </a:p>
      </dgm:t>
    </dgm:pt>
    <dgm:pt modelId="{E0C91A47-0AB9-4E2C-B14F-6762F3CD599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Realização da busca ativa aos pacientes faltosos</a:t>
          </a:r>
        </a:p>
      </dgm:t>
    </dgm:pt>
    <dgm:pt modelId="{E3D7A3FB-1E8F-4722-9996-1EE4938CDE4E}" type="parTrans" cxnId="{23367961-0BF2-4086-92BA-E674238B8534}">
      <dgm:prSet/>
      <dgm:spPr/>
      <dgm:t>
        <a:bodyPr/>
        <a:lstStyle/>
        <a:p>
          <a:endParaRPr lang="pt-BR"/>
        </a:p>
      </dgm:t>
    </dgm:pt>
    <dgm:pt modelId="{93F53BC8-3CC9-470F-B51C-CBE604F40BF9}" type="sibTrans" cxnId="{23367961-0BF2-4086-92BA-E674238B8534}">
      <dgm:prSet/>
      <dgm:spPr/>
      <dgm:t>
        <a:bodyPr/>
        <a:lstStyle/>
        <a:p>
          <a:endParaRPr lang="pt-BR"/>
        </a:p>
      </dgm:t>
    </dgm:pt>
    <dgm:pt modelId="{47FAC8C9-85AC-407D-8AEA-86DCBE4822A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2000" smtClean="0">
              <a:solidFill>
                <a:schemeClr val="tx1"/>
              </a:solidFill>
            </a:rPr>
            <a:t>Realizar estratificação de risco.</a:t>
          </a:r>
          <a:endParaRPr lang="pt-BR" sz="2000" dirty="0" smtClean="0">
            <a:solidFill>
              <a:schemeClr val="tx1"/>
            </a:solidFill>
          </a:endParaRPr>
        </a:p>
      </dgm:t>
    </dgm:pt>
    <dgm:pt modelId="{E9A95BBD-7608-452E-B370-5C2C0E10B747}" type="parTrans" cxnId="{FDEECCA0-5D4C-4279-B743-1BD57FF63244}">
      <dgm:prSet/>
      <dgm:spPr/>
      <dgm:t>
        <a:bodyPr/>
        <a:lstStyle/>
        <a:p>
          <a:endParaRPr lang="pt-BR"/>
        </a:p>
      </dgm:t>
    </dgm:pt>
    <dgm:pt modelId="{1BB6B437-D3E0-4F7D-9939-E127694D4A8E}" type="sibTrans" cxnId="{FDEECCA0-5D4C-4279-B743-1BD57FF63244}">
      <dgm:prSet/>
      <dgm:spPr/>
      <dgm:t>
        <a:bodyPr/>
        <a:lstStyle/>
        <a:p>
          <a:endParaRPr lang="pt-BR"/>
        </a:p>
      </dgm:t>
    </dgm:pt>
    <dgm:pt modelId="{429983CC-1C6E-4F42-9BEA-401DFDE67498}" type="pres">
      <dgm:prSet presAssocID="{3F28CEAB-86DA-4863-AD7B-6497CA19DDE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FDEEAC-CD1A-44AE-BE5C-4043D385D1D3}" type="pres">
      <dgm:prSet presAssocID="{F8BE6787-1500-4F55-A920-61FF0289743B}" presName="root1" presStyleCnt="0"/>
      <dgm:spPr/>
    </dgm:pt>
    <dgm:pt modelId="{B332F82C-AA9D-4DD3-BEEA-FA45F2958B80}" type="pres">
      <dgm:prSet presAssocID="{F8BE6787-1500-4F55-A920-61FF0289743B}" presName="LevelOneTextNode" presStyleLbl="node0" presStyleIdx="0" presStyleCnt="1" custScaleY="143860" custLinFactX="-127546" custLinFactNeighborX="-200000" custLinFactNeighborY="-1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8097BA-462C-4C8D-A758-85DDDCEAB6BB}" type="pres">
      <dgm:prSet presAssocID="{F8BE6787-1500-4F55-A920-61FF0289743B}" presName="level2hierChild" presStyleCnt="0"/>
      <dgm:spPr/>
    </dgm:pt>
    <dgm:pt modelId="{DD554312-2D71-49B1-879E-5BE78CD6C1A0}" type="pres">
      <dgm:prSet presAssocID="{5DF30744-73A7-4619-8536-9D5A44466E44}" presName="conn2-1" presStyleLbl="parChTrans1D2" presStyleIdx="0" presStyleCnt="5"/>
      <dgm:spPr/>
      <dgm:t>
        <a:bodyPr/>
        <a:lstStyle/>
        <a:p>
          <a:endParaRPr lang="pt-BR"/>
        </a:p>
      </dgm:t>
    </dgm:pt>
    <dgm:pt modelId="{46FFC267-1E58-422F-B462-62652C7C7E21}" type="pres">
      <dgm:prSet presAssocID="{5DF30744-73A7-4619-8536-9D5A44466E44}" presName="connTx" presStyleLbl="parChTrans1D2" presStyleIdx="0" presStyleCnt="5"/>
      <dgm:spPr/>
      <dgm:t>
        <a:bodyPr/>
        <a:lstStyle/>
        <a:p>
          <a:endParaRPr lang="pt-BR"/>
        </a:p>
      </dgm:t>
    </dgm:pt>
    <dgm:pt modelId="{DBC4B7D4-69FB-4169-907D-85A221034EE3}" type="pres">
      <dgm:prSet presAssocID="{68DE3A4C-B603-4DB2-B81B-5DA25B4269E6}" presName="root2" presStyleCnt="0"/>
      <dgm:spPr/>
    </dgm:pt>
    <dgm:pt modelId="{980189B3-90F8-4F58-8F8B-1A34648D8753}" type="pres">
      <dgm:prSet presAssocID="{68DE3A4C-B603-4DB2-B81B-5DA25B4269E6}" presName="LevelTwoTextNode" presStyleLbl="node2" presStyleIdx="0" presStyleCnt="5" custScaleX="111194" custScaleY="218880" custLinFactY="100000" custLinFactNeighborX="-75890" custLinFactNeighborY="1344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9082E2-E60C-40D9-A282-C9C334AB9CAF}" type="pres">
      <dgm:prSet presAssocID="{68DE3A4C-B603-4DB2-B81B-5DA25B4269E6}" presName="level3hierChild" presStyleCnt="0"/>
      <dgm:spPr/>
    </dgm:pt>
    <dgm:pt modelId="{703ACCDE-67C5-46FC-839B-B6793EDC4C8A}" type="pres">
      <dgm:prSet presAssocID="{8907BBA8-C99A-45E6-90BD-4B938A3276CD}" presName="conn2-1" presStyleLbl="parChTrans1D2" presStyleIdx="1" presStyleCnt="5"/>
      <dgm:spPr/>
      <dgm:t>
        <a:bodyPr/>
        <a:lstStyle/>
        <a:p>
          <a:endParaRPr lang="pt-BR"/>
        </a:p>
      </dgm:t>
    </dgm:pt>
    <dgm:pt modelId="{CC1E4A7B-64B5-4FD5-BA73-A10BF5D8F621}" type="pres">
      <dgm:prSet presAssocID="{8907BBA8-C99A-45E6-90BD-4B938A3276CD}" presName="connTx" presStyleLbl="parChTrans1D2" presStyleIdx="1" presStyleCnt="5"/>
      <dgm:spPr/>
      <dgm:t>
        <a:bodyPr/>
        <a:lstStyle/>
        <a:p>
          <a:endParaRPr lang="pt-BR"/>
        </a:p>
      </dgm:t>
    </dgm:pt>
    <dgm:pt modelId="{7312251B-6638-4A6E-9C45-59486A1837C5}" type="pres">
      <dgm:prSet presAssocID="{7A5C573A-E888-4C7B-A8D4-A4F5D2295FC4}" presName="root2" presStyleCnt="0"/>
      <dgm:spPr/>
    </dgm:pt>
    <dgm:pt modelId="{1A940B80-D0A5-4EB5-9C73-AABA3962761F}" type="pres">
      <dgm:prSet presAssocID="{7A5C573A-E888-4C7B-A8D4-A4F5D2295FC4}" presName="LevelTwoTextNode" presStyleLbl="node2" presStyleIdx="1" presStyleCnt="5" custScaleX="191314" custScaleY="109572" custLinFactY="-69178" custLinFactNeighborX="48905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DFD483-F825-4486-8E0B-25AAE797AAA5}" type="pres">
      <dgm:prSet presAssocID="{7A5C573A-E888-4C7B-A8D4-A4F5D2295FC4}" presName="level3hierChild" presStyleCnt="0"/>
      <dgm:spPr/>
    </dgm:pt>
    <dgm:pt modelId="{C12C7995-1D68-45FE-8FE3-074C934421D7}" type="pres">
      <dgm:prSet presAssocID="{A3122428-5840-4D60-8C65-64F77C4970DB}" presName="conn2-1" presStyleLbl="parChTrans1D2" presStyleIdx="2" presStyleCnt="5"/>
      <dgm:spPr/>
      <dgm:t>
        <a:bodyPr/>
        <a:lstStyle/>
        <a:p>
          <a:endParaRPr lang="pt-BR"/>
        </a:p>
      </dgm:t>
    </dgm:pt>
    <dgm:pt modelId="{360AE2FF-D60E-48CA-8E07-9BF125FF0C93}" type="pres">
      <dgm:prSet presAssocID="{A3122428-5840-4D60-8C65-64F77C4970DB}" presName="connTx" presStyleLbl="parChTrans1D2" presStyleIdx="2" presStyleCnt="5"/>
      <dgm:spPr/>
      <dgm:t>
        <a:bodyPr/>
        <a:lstStyle/>
        <a:p>
          <a:endParaRPr lang="pt-BR"/>
        </a:p>
      </dgm:t>
    </dgm:pt>
    <dgm:pt modelId="{2AE6A913-7FEB-439A-AD81-F90BC939315A}" type="pres">
      <dgm:prSet presAssocID="{244008EF-6EE8-4106-92BC-F3C5371D8EF3}" presName="root2" presStyleCnt="0"/>
      <dgm:spPr/>
    </dgm:pt>
    <dgm:pt modelId="{590DB1F1-8211-43BF-AD7A-5C6CC5C05682}" type="pres">
      <dgm:prSet presAssocID="{244008EF-6EE8-4106-92BC-F3C5371D8EF3}" presName="LevelTwoTextNode" presStyleLbl="node2" presStyleIdx="2" presStyleCnt="5" custScaleX="187132" custLinFactY="-44013" custLinFactNeighborX="58037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2B6E1B-F614-4CE0-B4CB-7DE2691E385B}" type="pres">
      <dgm:prSet presAssocID="{244008EF-6EE8-4106-92BC-F3C5371D8EF3}" presName="level3hierChild" presStyleCnt="0"/>
      <dgm:spPr/>
    </dgm:pt>
    <dgm:pt modelId="{A08336E0-81A9-49CC-8ED0-91D36B02C330}" type="pres">
      <dgm:prSet presAssocID="{E3D7A3FB-1E8F-4722-9996-1EE4938CDE4E}" presName="conn2-1" presStyleLbl="parChTrans1D2" presStyleIdx="3" presStyleCnt="5"/>
      <dgm:spPr/>
      <dgm:t>
        <a:bodyPr/>
        <a:lstStyle/>
        <a:p>
          <a:endParaRPr lang="pt-BR"/>
        </a:p>
      </dgm:t>
    </dgm:pt>
    <dgm:pt modelId="{EC30FE14-4361-4455-B7E3-FF672679DB10}" type="pres">
      <dgm:prSet presAssocID="{E3D7A3FB-1E8F-4722-9996-1EE4938CDE4E}" presName="connTx" presStyleLbl="parChTrans1D2" presStyleIdx="3" presStyleCnt="5"/>
      <dgm:spPr/>
      <dgm:t>
        <a:bodyPr/>
        <a:lstStyle/>
        <a:p>
          <a:endParaRPr lang="pt-BR"/>
        </a:p>
      </dgm:t>
    </dgm:pt>
    <dgm:pt modelId="{EAFE2F41-DAAB-473D-9EDD-79475A8F3BBD}" type="pres">
      <dgm:prSet presAssocID="{E0C91A47-0AB9-4E2C-B14F-6762F3CD5994}" presName="root2" presStyleCnt="0"/>
      <dgm:spPr/>
    </dgm:pt>
    <dgm:pt modelId="{BD901E1D-EF54-49C9-AE43-A58C1CF31A38}" type="pres">
      <dgm:prSet presAssocID="{E0C91A47-0AB9-4E2C-B14F-6762F3CD5994}" presName="LevelTwoTextNode" presStyleLbl="node2" presStyleIdx="3" presStyleCnt="5" custScaleX="180028" custLinFactY="-19259" custLinFactNeighborX="61080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91F8B0-61CB-408F-84CE-FD3536CC324C}" type="pres">
      <dgm:prSet presAssocID="{E0C91A47-0AB9-4E2C-B14F-6762F3CD5994}" presName="level3hierChild" presStyleCnt="0"/>
      <dgm:spPr/>
    </dgm:pt>
    <dgm:pt modelId="{2276A000-E2F1-4833-A490-4070E3E95BC0}" type="pres">
      <dgm:prSet presAssocID="{E9A95BBD-7608-452E-B370-5C2C0E10B747}" presName="conn2-1" presStyleLbl="parChTrans1D2" presStyleIdx="4" presStyleCnt="5"/>
      <dgm:spPr/>
      <dgm:t>
        <a:bodyPr/>
        <a:lstStyle/>
        <a:p>
          <a:endParaRPr lang="pt-BR"/>
        </a:p>
      </dgm:t>
    </dgm:pt>
    <dgm:pt modelId="{5F3B1E5B-2E10-46A8-8566-5630B150DE78}" type="pres">
      <dgm:prSet presAssocID="{E9A95BBD-7608-452E-B370-5C2C0E10B747}" presName="connTx" presStyleLbl="parChTrans1D2" presStyleIdx="4" presStyleCnt="5"/>
      <dgm:spPr/>
      <dgm:t>
        <a:bodyPr/>
        <a:lstStyle/>
        <a:p>
          <a:endParaRPr lang="pt-BR"/>
        </a:p>
      </dgm:t>
    </dgm:pt>
    <dgm:pt modelId="{BB476346-C3C1-4603-A506-4E2AC42A9A45}" type="pres">
      <dgm:prSet presAssocID="{47FAC8C9-85AC-407D-8AEA-86DCBE4822AD}" presName="root2" presStyleCnt="0"/>
      <dgm:spPr/>
    </dgm:pt>
    <dgm:pt modelId="{835C74A7-8282-4605-9497-44E5D146375E}" type="pres">
      <dgm:prSet presAssocID="{47FAC8C9-85AC-407D-8AEA-86DCBE4822AD}" presName="LevelTwoTextNode" presStyleLbl="node2" presStyleIdx="4" presStyleCnt="5" custScaleX="174704" custLinFactNeighborX="70212" custLinFactNeighborY="-845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9FBE96-FA03-4FD0-B7B8-151477F28669}" type="pres">
      <dgm:prSet presAssocID="{47FAC8C9-85AC-407D-8AEA-86DCBE4822AD}" presName="level3hierChild" presStyleCnt="0"/>
      <dgm:spPr/>
    </dgm:pt>
  </dgm:ptLst>
  <dgm:cxnLst>
    <dgm:cxn modelId="{0F153CB3-A92B-4001-AB36-FBCE8A89C694}" srcId="{F8BE6787-1500-4F55-A920-61FF0289743B}" destId="{68DE3A4C-B603-4DB2-B81B-5DA25B4269E6}" srcOrd="0" destOrd="0" parTransId="{5DF30744-73A7-4619-8536-9D5A44466E44}" sibTransId="{2ED7BC66-09CD-4F91-AB64-0D7541FD5B23}"/>
    <dgm:cxn modelId="{AFB4B801-6101-429B-B9A5-7825456C4966}" type="presOf" srcId="{A3122428-5840-4D60-8C65-64F77C4970DB}" destId="{C12C7995-1D68-45FE-8FE3-074C934421D7}" srcOrd="0" destOrd="0" presId="urn:microsoft.com/office/officeart/2008/layout/HorizontalMultiLevelHierarchy"/>
    <dgm:cxn modelId="{CB795074-6B45-43B6-8920-C71912C5C958}" type="presOf" srcId="{E3D7A3FB-1E8F-4722-9996-1EE4938CDE4E}" destId="{A08336E0-81A9-49CC-8ED0-91D36B02C330}" srcOrd="0" destOrd="0" presId="urn:microsoft.com/office/officeart/2008/layout/HorizontalMultiLevelHierarchy"/>
    <dgm:cxn modelId="{466AFBA9-C09A-4615-8261-464D49AFCC76}" type="presOf" srcId="{E0C91A47-0AB9-4E2C-B14F-6762F3CD5994}" destId="{BD901E1D-EF54-49C9-AE43-A58C1CF31A38}" srcOrd="0" destOrd="0" presId="urn:microsoft.com/office/officeart/2008/layout/HorizontalMultiLevelHierarchy"/>
    <dgm:cxn modelId="{C5C8D41C-30FB-4ED3-A1BB-6AEC6B830BAB}" type="presOf" srcId="{F8BE6787-1500-4F55-A920-61FF0289743B}" destId="{B332F82C-AA9D-4DD3-BEEA-FA45F2958B80}" srcOrd="0" destOrd="0" presId="urn:microsoft.com/office/officeart/2008/layout/HorizontalMultiLevelHierarchy"/>
    <dgm:cxn modelId="{CD385E20-5735-44E4-BED1-A0EB73CD235C}" type="presOf" srcId="{244008EF-6EE8-4106-92BC-F3C5371D8EF3}" destId="{590DB1F1-8211-43BF-AD7A-5C6CC5C05682}" srcOrd="0" destOrd="0" presId="urn:microsoft.com/office/officeart/2008/layout/HorizontalMultiLevelHierarchy"/>
    <dgm:cxn modelId="{A037B1D5-0893-4896-A77B-D987D735A625}" type="presOf" srcId="{E9A95BBD-7608-452E-B370-5C2C0E10B747}" destId="{2276A000-E2F1-4833-A490-4070E3E95BC0}" srcOrd="0" destOrd="0" presId="urn:microsoft.com/office/officeart/2008/layout/HorizontalMultiLevelHierarchy"/>
    <dgm:cxn modelId="{B95DF279-C861-4560-ABC1-78D2DCADE0EE}" type="presOf" srcId="{8907BBA8-C99A-45E6-90BD-4B938A3276CD}" destId="{CC1E4A7B-64B5-4FD5-BA73-A10BF5D8F621}" srcOrd="1" destOrd="0" presId="urn:microsoft.com/office/officeart/2008/layout/HorizontalMultiLevelHierarchy"/>
    <dgm:cxn modelId="{39FAAE3C-698E-4448-A07D-08C530AD07F5}" srcId="{F8BE6787-1500-4F55-A920-61FF0289743B}" destId="{7A5C573A-E888-4C7B-A8D4-A4F5D2295FC4}" srcOrd="1" destOrd="0" parTransId="{8907BBA8-C99A-45E6-90BD-4B938A3276CD}" sibTransId="{C8E530BD-8651-47A9-AE23-AAF7E652F975}"/>
    <dgm:cxn modelId="{25D80C7F-78D2-46A4-936C-E13C33972D0F}" type="presOf" srcId="{E3D7A3FB-1E8F-4722-9996-1EE4938CDE4E}" destId="{EC30FE14-4361-4455-B7E3-FF672679DB10}" srcOrd="1" destOrd="0" presId="urn:microsoft.com/office/officeart/2008/layout/HorizontalMultiLevelHierarchy"/>
    <dgm:cxn modelId="{23367961-0BF2-4086-92BA-E674238B8534}" srcId="{F8BE6787-1500-4F55-A920-61FF0289743B}" destId="{E0C91A47-0AB9-4E2C-B14F-6762F3CD5994}" srcOrd="3" destOrd="0" parTransId="{E3D7A3FB-1E8F-4722-9996-1EE4938CDE4E}" sibTransId="{93F53BC8-3CC9-470F-B51C-CBE604F40BF9}"/>
    <dgm:cxn modelId="{FDEECCA0-5D4C-4279-B743-1BD57FF63244}" srcId="{F8BE6787-1500-4F55-A920-61FF0289743B}" destId="{47FAC8C9-85AC-407D-8AEA-86DCBE4822AD}" srcOrd="4" destOrd="0" parTransId="{E9A95BBD-7608-452E-B370-5C2C0E10B747}" sibTransId="{1BB6B437-D3E0-4F7D-9939-E127694D4A8E}"/>
    <dgm:cxn modelId="{61854C2E-DD0E-460A-991F-BABB555C1168}" type="presOf" srcId="{5DF30744-73A7-4619-8536-9D5A44466E44}" destId="{46FFC267-1E58-422F-B462-62652C7C7E21}" srcOrd="1" destOrd="0" presId="urn:microsoft.com/office/officeart/2008/layout/HorizontalMultiLevelHierarchy"/>
    <dgm:cxn modelId="{E56E796E-EF37-4DDC-89D7-5DD6296A24BC}" type="presOf" srcId="{7A5C573A-E888-4C7B-A8D4-A4F5D2295FC4}" destId="{1A940B80-D0A5-4EB5-9C73-AABA3962761F}" srcOrd="0" destOrd="0" presId="urn:microsoft.com/office/officeart/2008/layout/HorizontalMultiLevelHierarchy"/>
    <dgm:cxn modelId="{E77DC24D-91DC-49F7-BD05-486BD7FD1F9C}" type="presOf" srcId="{68DE3A4C-B603-4DB2-B81B-5DA25B4269E6}" destId="{980189B3-90F8-4F58-8F8B-1A34648D8753}" srcOrd="0" destOrd="0" presId="urn:microsoft.com/office/officeart/2008/layout/HorizontalMultiLevelHierarchy"/>
    <dgm:cxn modelId="{008597B2-13B4-443C-9B59-724D799C877A}" type="presOf" srcId="{47FAC8C9-85AC-407D-8AEA-86DCBE4822AD}" destId="{835C74A7-8282-4605-9497-44E5D146375E}" srcOrd="0" destOrd="0" presId="urn:microsoft.com/office/officeart/2008/layout/HorizontalMultiLevelHierarchy"/>
    <dgm:cxn modelId="{8E73C947-9405-44C8-BF07-1A13EF94F62D}" type="presOf" srcId="{8907BBA8-C99A-45E6-90BD-4B938A3276CD}" destId="{703ACCDE-67C5-46FC-839B-B6793EDC4C8A}" srcOrd="0" destOrd="0" presId="urn:microsoft.com/office/officeart/2008/layout/HorizontalMultiLevelHierarchy"/>
    <dgm:cxn modelId="{46DE50FE-E71C-4465-B073-5CFC77A17585}" srcId="{F8BE6787-1500-4F55-A920-61FF0289743B}" destId="{244008EF-6EE8-4106-92BC-F3C5371D8EF3}" srcOrd="2" destOrd="0" parTransId="{A3122428-5840-4D60-8C65-64F77C4970DB}" sibTransId="{6AA13053-EACA-45AB-954F-FA4C87ABC702}"/>
    <dgm:cxn modelId="{08AB5638-EC98-42BE-970B-A771838DE44C}" type="presOf" srcId="{3F28CEAB-86DA-4863-AD7B-6497CA19DDE6}" destId="{429983CC-1C6E-4F42-9BEA-401DFDE67498}" srcOrd="0" destOrd="0" presId="urn:microsoft.com/office/officeart/2008/layout/HorizontalMultiLevelHierarchy"/>
    <dgm:cxn modelId="{5B9D711F-7B1F-46D9-8F4C-27516C950B9B}" type="presOf" srcId="{E9A95BBD-7608-452E-B370-5C2C0E10B747}" destId="{5F3B1E5B-2E10-46A8-8566-5630B150DE78}" srcOrd="1" destOrd="0" presId="urn:microsoft.com/office/officeart/2008/layout/HorizontalMultiLevelHierarchy"/>
    <dgm:cxn modelId="{898470FC-6F54-4964-A99E-487A57508F00}" type="presOf" srcId="{A3122428-5840-4D60-8C65-64F77C4970DB}" destId="{360AE2FF-D60E-48CA-8E07-9BF125FF0C93}" srcOrd="1" destOrd="0" presId="urn:microsoft.com/office/officeart/2008/layout/HorizontalMultiLevelHierarchy"/>
    <dgm:cxn modelId="{46F61693-F030-48D4-82BA-A9BA7774CED9}" srcId="{3F28CEAB-86DA-4863-AD7B-6497CA19DDE6}" destId="{F8BE6787-1500-4F55-A920-61FF0289743B}" srcOrd="0" destOrd="0" parTransId="{9825FE09-F0A8-46EE-A6CD-A1EE910C55AB}" sibTransId="{66765A83-9B9C-430A-9BD4-996F2B26C091}"/>
    <dgm:cxn modelId="{C8C4763C-BE17-4E32-AC2B-ACD089D89D0C}" type="presOf" srcId="{5DF30744-73A7-4619-8536-9D5A44466E44}" destId="{DD554312-2D71-49B1-879E-5BE78CD6C1A0}" srcOrd="0" destOrd="0" presId="urn:microsoft.com/office/officeart/2008/layout/HorizontalMultiLevelHierarchy"/>
    <dgm:cxn modelId="{DF1135F9-9358-439E-BB4F-899084DA5008}" type="presParOf" srcId="{429983CC-1C6E-4F42-9BEA-401DFDE67498}" destId="{2EFDEEAC-CD1A-44AE-BE5C-4043D385D1D3}" srcOrd="0" destOrd="0" presId="urn:microsoft.com/office/officeart/2008/layout/HorizontalMultiLevelHierarchy"/>
    <dgm:cxn modelId="{F89BAE29-0AAE-4BB8-82C7-4C65CBBE3C0F}" type="presParOf" srcId="{2EFDEEAC-CD1A-44AE-BE5C-4043D385D1D3}" destId="{B332F82C-AA9D-4DD3-BEEA-FA45F2958B80}" srcOrd="0" destOrd="0" presId="urn:microsoft.com/office/officeart/2008/layout/HorizontalMultiLevelHierarchy"/>
    <dgm:cxn modelId="{2DCEC8C2-5992-4F01-9B0F-4FD3915FC21A}" type="presParOf" srcId="{2EFDEEAC-CD1A-44AE-BE5C-4043D385D1D3}" destId="{068097BA-462C-4C8D-A758-85DDDCEAB6BB}" srcOrd="1" destOrd="0" presId="urn:microsoft.com/office/officeart/2008/layout/HorizontalMultiLevelHierarchy"/>
    <dgm:cxn modelId="{0659D6B4-178D-43A1-8AB8-AED66B883CC2}" type="presParOf" srcId="{068097BA-462C-4C8D-A758-85DDDCEAB6BB}" destId="{DD554312-2D71-49B1-879E-5BE78CD6C1A0}" srcOrd="0" destOrd="0" presId="urn:microsoft.com/office/officeart/2008/layout/HorizontalMultiLevelHierarchy"/>
    <dgm:cxn modelId="{0425D239-ED68-4F58-A497-DD0AF79F58F2}" type="presParOf" srcId="{DD554312-2D71-49B1-879E-5BE78CD6C1A0}" destId="{46FFC267-1E58-422F-B462-62652C7C7E21}" srcOrd="0" destOrd="0" presId="urn:microsoft.com/office/officeart/2008/layout/HorizontalMultiLevelHierarchy"/>
    <dgm:cxn modelId="{21103F30-0A7B-4432-9AEF-497AE4D5C226}" type="presParOf" srcId="{068097BA-462C-4C8D-A758-85DDDCEAB6BB}" destId="{DBC4B7D4-69FB-4169-907D-85A221034EE3}" srcOrd="1" destOrd="0" presId="urn:microsoft.com/office/officeart/2008/layout/HorizontalMultiLevelHierarchy"/>
    <dgm:cxn modelId="{8034D426-E191-43D1-B601-6F2FE66EC5CD}" type="presParOf" srcId="{DBC4B7D4-69FB-4169-907D-85A221034EE3}" destId="{980189B3-90F8-4F58-8F8B-1A34648D8753}" srcOrd="0" destOrd="0" presId="urn:microsoft.com/office/officeart/2008/layout/HorizontalMultiLevelHierarchy"/>
    <dgm:cxn modelId="{ADFB04BB-73D5-4911-BDFD-D04C42DE0051}" type="presParOf" srcId="{DBC4B7D4-69FB-4169-907D-85A221034EE3}" destId="{0F9082E2-E60C-40D9-A282-C9C334AB9CAF}" srcOrd="1" destOrd="0" presId="urn:microsoft.com/office/officeart/2008/layout/HorizontalMultiLevelHierarchy"/>
    <dgm:cxn modelId="{99595236-88F1-4E73-A307-EDCE5F903C09}" type="presParOf" srcId="{068097BA-462C-4C8D-A758-85DDDCEAB6BB}" destId="{703ACCDE-67C5-46FC-839B-B6793EDC4C8A}" srcOrd="2" destOrd="0" presId="urn:microsoft.com/office/officeart/2008/layout/HorizontalMultiLevelHierarchy"/>
    <dgm:cxn modelId="{AA30D173-BF78-4E60-A2DB-76F29F81C222}" type="presParOf" srcId="{703ACCDE-67C5-46FC-839B-B6793EDC4C8A}" destId="{CC1E4A7B-64B5-4FD5-BA73-A10BF5D8F621}" srcOrd="0" destOrd="0" presId="urn:microsoft.com/office/officeart/2008/layout/HorizontalMultiLevelHierarchy"/>
    <dgm:cxn modelId="{D0160820-A0C6-41FD-BDE3-88FF976C4D06}" type="presParOf" srcId="{068097BA-462C-4C8D-A758-85DDDCEAB6BB}" destId="{7312251B-6638-4A6E-9C45-59486A1837C5}" srcOrd="3" destOrd="0" presId="urn:microsoft.com/office/officeart/2008/layout/HorizontalMultiLevelHierarchy"/>
    <dgm:cxn modelId="{8CC42103-6BB2-455A-ABA4-AA65E58FDC44}" type="presParOf" srcId="{7312251B-6638-4A6E-9C45-59486A1837C5}" destId="{1A940B80-D0A5-4EB5-9C73-AABA3962761F}" srcOrd="0" destOrd="0" presId="urn:microsoft.com/office/officeart/2008/layout/HorizontalMultiLevelHierarchy"/>
    <dgm:cxn modelId="{F5070619-EABB-49E2-8A06-DF3FD1B100B9}" type="presParOf" srcId="{7312251B-6638-4A6E-9C45-59486A1837C5}" destId="{61DFD483-F825-4486-8E0B-25AAE797AAA5}" srcOrd="1" destOrd="0" presId="urn:microsoft.com/office/officeart/2008/layout/HorizontalMultiLevelHierarchy"/>
    <dgm:cxn modelId="{26F8719C-2F07-4F44-BEF2-112E712A3257}" type="presParOf" srcId="{068097BA-462C-4C8D-A758-85DDDCEAB6BB}" destId="{C12C7995-1D68-45FE-8FE3-074C934421D7}" srcOrd="4" destOrd="0" presId="urn:microsoft.com/office/officeart/2008/layout/HorizontalMultiLevelHierarchy"/>
    <dgm:cxn modelId="{2C717021-3E41-4676-BA16-7C0A918F2009}" type="presParOf" srcId="{C12C7995-1D68-45FE-8FE3-074C934421D7}" destId="{360AE2FF-D60E-48CA-8E07-9BF125FF0C93}" srcOrd="0" destOrd="0" presId="urn:microsoft.com/office/officeart/2008/layout/HorizontalMultiLevelHierarchy"/>
    <dgm:cxn modelId="{0FDC7CD3-6238-4494-B129-0B71E9F4641B}" type="presParOf" srcId="{068097BA-462C-4C8D-A758-85DDDCEAB6BB}" destId="{2AE6A913-7FEB-439A-AD81-F90BC939315A}" srcOrd="5" destOrd="0" presId="urn:microsoft.com/office/officeart/2008/layout/HorizontalMultiLevelHierarchy"/>
    <dgm:cxn modelId="{4110C954-105B-4A23-A6FA-14E2A0792F5A}" type="presParOf" srcId="{2AE6A913-7FEB-439A-AD81-F90BC939315A}" destId="{590DB1F1-8211-43BF-AD7A-5C6CC5C05682}" srcOrd="0" destOrd="0" presId="urn:microsoft.com/office/officeart/2008/layout/HorizontalMultiLevelHierarchy"/>
    <dgm:cxn modelId="{83193106-C828-42A7-9F83-F97BE0843F58}" type="presParOf" srcId="{2AE6A913-7FEB-439A-AD81-F90BC939315A}" destId="{262B6E1B-F614-4CE0-B4CB-7DE2691E385B}" srcOrd="1" destOrd="0" presId="urn:microsoft.com/office/officeart/2008/layout/HorizontalMultiLevelHierarchy"/>
    <dgm:cxn modelId="{3C794F96-1A0F-4B76-8AA5-8D86C0A35215}" type="presParOf" srcId="{068097BA-462C-4C8D-A758-85DDDCEAB6BB}" destId="{A08336E0-81A9-49CC-8ED0-91D36B02C330}" srcOrd="6" destOrd="0" presId="urn:microsoft.com/office/officeart/2008/layout/HorizontalMultiLevelHierarchy"/>
    <dgm:cxn modelId="{57A98DA5-5041-46E7-AF8B-1E8F1022E210}" type="presParOf" srcId="{A08336E0-81A9-49CC-8ED0-91D36B02C330}" destId="{EC30FE14-4361-4455-B7E3-FF672679DB10}" srcOrd="0" destOrd="0" presId="urn:microsoft.com/office/officeart/2008/layout/HorizontalMultiLevelHierarchy"/>
    <dgm:cxn modelId="{C8145F7F-4338-4E84-BF81-13CB3BAB75CA}" type="presParOf" srcId="{068097BA-462C-4C8D-A758-85DDDCEAB6BB}" destId="{EAFE2F41-DAAB-473D-9EDD-79475A8F3BBD}" srcOrd="7" destOrd="0" presId="urn:microsoft.com/office/officeart/2008/layout/HorizontalMultiLevelHierarchy"/>
    <dgm:cxn modelId="{635FDF96-4C8B-4248-B1D3-94E4E3E1CE89}" type="presParOf" srcId="{EAFE2F41-DAAB-473D-9EDD-79475A8F3BBD}" destId="{BD901E1D-EF54-49C9-AE43-A58C1CF31A38}" srcOrd="0" destOrd="0" presId="urn:microsoft.com/office/officeart/2008/layout/HorizontalMultiLevelHierarchy"/>
    <dgm:cxn modelId="{06B379D6-3FE5-4D75-ACB1-689D19FC46D1}" type="presParOf" srcId="{EAFE2F41-DAAB-473D-9EDD-79475A8F3BBD}" destId="{9891F8B0-61CB-408F-84CE-FD3536CC324C}" srcOrd="1" destOrd="0" presId="urn:microsoft.com/office/officeart/2008/layout/HorizontalMultiLevelHierarchy"/>
    <dgm:cxn modelId="{8DC14671-E03D-4593-8D0F-05F0D7F1FE5D}" type="presParOf" srcId="{068097BA-462C-4C8D-A758-85DDDCEAB6BB}" destId="{2276A000-E2F1-4833-A490-4070E3E95BC0}" srcOrd="8" destOrd="0" presId="urn:microsoft.com/office/officeart/2008/layout/HorizontalMultiLevelHierarchy"/>
    <dgm:cxn modelId="{B936857C-4998-4CA9-8525-39037BB0CA4D}" type="presParOf" srcId="{2276A000-E2F1-4833-A490-4070E3E95BC0}" destId="{5F3B1E5B-2E10-46A8-8566-5630B150DE78}" srcOrd="0" destOrd="0" presId="urn:microsoft.com/office/officeart/2008/layout/HorizontalMultiLevelHierarchy"/>
    <dgm:cxn modelId="{700F2C33-E6CB-46D0-BF64-3D11A56F8D9F}" type="presParOf" srcId="{068097BA-462C-4C8D-A758-85DDDCEAB6BB}" destId="{BB476346-C3C1-4603-A506-4E2AC42A9A45}" srcOrd="9" destOrd="0" presId="urn:microsoft.com/office/officeart/2008/layout/HorizontalMultiLevelHierarchy"/>
    <dgm:cxn modelId="{E323A391-C4D5-4540-9223-A236273F78E2}" type="presParOf" srcId="{BB476346-C3C1-4603-A506-4E2AC42A9A45}" destId="{835C74A7-8282-4605-9497-44E5D146375E}" srcOrd="0" destOrd="0" presId="urn:microsoft.com/office/officeart/2008/layout/HorizontalMultiLevelHierarchy"/>
    <dgm:cxn modelId="{87E79124-287A-4529-80C2-AA88B2A68D81}" type="presParOf" srcId="{BB476346-C3C1-4603-A506-4E2AC42A9A45}" destId="{589FBE96-FA03-4FD0-B7B8-151477F286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28CEAB-86DA-4863-AD7B-6497CA19DDE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8BE6787-1500-4F55-A920-61FF0289743B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3200" b="1" dirty="0" smtClean="0">
              <a:solidFill>
                <a:schemeClr val="tx1"/>
              </a:solidFill>
            </a:rPr>
            <a:t>Ações realizadas</a:t>
          </a:r>
          <a:endParaRPr lang="pt-BR" sz="3200" dirty="0">
            <a:solidFill>
              <a:schemeClr val="tx1"/>
            </a:solidFill>
          </a:endParaRPr>
        </a:p>
      </dgm:t>
    </dgm:pt>
    <dgm:pt modelId="{9825FE09-F0A8-46EE-A6CD-A1EE910C55AB}" type="parTrans" cxnId="{46F61693-F030-48D4-82BA-A9BA7774CED9}">
      <dgm:prSet/>
      <dgm:spPr/>
      <dgm:t>
        <a:bodyPr/>
        <a:lstStyle/>
        <a:p>
          <a:endParaRPr lang="pt-BR"/>
        </a:p>
      </dgm:t>
    </dgm:pt>
    <dgm:pt modelId="{66765A83-9B9C-430A-9BD4-996F2B26C091}" type="sibTrans" cxnId="{46F61693-F030-48D4-82BA-A9BA7774CED9}">
      <dgm:prSet/>
      <dgm:spPr/>
      <dgm:t>
        <a:bodyPr/>
        <a:lstStyle/>
        <a:p>
          <a:endParaRPr lang="pt-BR"/>
        </a:p>
      </dgm:t>
    </dgm:pt>
    <dgm:pt modelId="{68DE3A4C-B603-4DB2-B81B-5DA25B4269E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2400" dirty="0" smtClean="0">
              <a:solidFill>
                <a:schemeClr val="tx1"/>
              </a:solidFill>
            </a:rPr>
            <a:t>Eixo 2: Organização e gestão do serviço</a:t>
          </a:r>
          <a:endParaRPr lang="pt-BR" sz="2400" dirty="0">
            <a:solidFill>
              <a:schemeClr val="tx1"/>
            </a:solidFill>
          </a:endParaRPr>
        </a:p>
      </dgm:t>
    </dgm:pt>
    <dgm:pt modelId="{5DF30744-73A7-4619-8536-9D5A44466E44}" type="parTrans" cxnId="{0F153CB3-A92B-4001-AB36-FBCE8A89C694}">
      <dgm:prSet/>
      <dgm:spPr/>
      <dgm:t>
        <a:bodyPr/>
        <a:lstStyle/>
        <a:p>
          <a:endParaRPr lang="pt-BR"/>
        </a:p>
      </dgm:t>
    </dgm:pt>
    <dgm:pt modelId="{2ED7BC66-09CD-4F91-AB64-0D7541FD5B23}" type="sibTrans" cxnId="{0F153CB3-A92B-4001-AB36-FBCE8A89C694}">
      <dgm:prSet/>
      <dgm:spPr/>
      <dgm:t>
        <a:bodyPr/>
        <a:lstStyle/>
        <a:p>
          <a:endParaRPr lang="pt-BR"/>
        </a:p>
      </dgm:t>
    </dgm:pt>
    <dgm:pt modelId="{7A5C573A-E888-4C7B-A8D4-A4F5D2295FC4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</a:rPr>
            <a:t>Melhorar o acolhimento aos pacientes hipertensos e diabéticos.</a:t>
          </a:r>
          <a:endParaRPr lang="pt-BR" sz="2000" dirty="0">
            <a:solidFill>
              <a:schemeClr val="tx1"/>
            </a:solidFill>
          </a:endParaRPr>
        </a:p>
      </dgm:t>
    </dgm:pt>
    <dgm:pt modelId="{8907BBA8-C99A-45E6-90BD-4B938A3276CD}" type="parTrans" cxnId="{39FAAE3C-698E-4448-A07D-08C530AD07F5}">
      <dgm:prSet/>
      <dgm:spPr/>
      <dgm:t>
        <a:bodyPr/>
        <a:lstStyle/>
        <a:p>
          <a:endParaRPr lang="pt-BR"/>
        </a:p>
      </dgm:t>
    </dgm:pt>
    <dgm:pt modelId="{C8E530BD-8651-47A9-AE23-AAF7E652F975}" type="sibTrans" cxnId="{39FAAE3C-698E-4448-A07D-08C530AD07F5}">
      <dgm:prSet/>
      <dgm:spPr/>
      <dgm:t>
        <a:bodyPr/>
        <a:lstStyle/>
        <a:p>
          <a:endParaRPr lang="pt-BR"/>
        </a:p>
      </dgm:t>
    </dgm:pt>
    <dgm:pt modelId="{244008EF-6EE8-4106-92BC-F3C5371D8EF3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Cadastramento dos hipertensos e diabéticos </a:t>
          </a:r>
        </a:p>
      </dgm:t>
    </dgm:pt>
    <dgm:pt modelId="{A3122428-5840-4D60-8C65-64F77C4970DB}" type="parTrans" cxnId="{46DE50FE-E71C-4465-B073-5CFC77A17585}">
      <dgm:prSet/>
      <dgm:spPr/>
      <dgm:t>
        <a:bodyPr/>
        <a:lstStyle/>
        <a:p>
          <a:endParaRPr lang="pt-BR"/>
        </a:p>
      </dgm:t>
    </dgm:pt>
    <dgm:pt modelId="{6AA13053-EACA-45AB-954F-FA4C87ABC702}" type="sibTrans" cxnId="{46DE50FE-E71C-4465-B073-5CFC77A17585}">
      <dgm:prSet/>
      <dgm:spPr/>
      <dgm:t>
        <a:bodyPr/>
        <a:lstStyle/>
        <a:p>
          <a:endParaRPr lang="pt-BR"/>
        </a:p>
      </dgm:t>
    </dgm:pt>
    <dgm:pt modelId="{E0C91A47-0AB9-4E2C-B14F-6762F3CD5994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Garantir solicitação de exames e acesso á medicação</a:t>
          </a:r>
        </a:p>
      </dgm:t>
    </dgm:pt>
    <dgm:pt modelId="{E3D7A3FB-1E8F-4722-9996-1EE4938CDE4E}" type="parTrans" cxnId="{23367961-0BF2-4086-92BA-E674238B8534}">
      <dgm:prSet/>
      <dgm:spPr/>
      <dgm:t>
        <a:bodyPr/>
        <a:lstStyle/>
        <a:p>
          <a:endParaRPr lang="pt-BR"/>
        </a:p>
      </dgm:t>
    </dgm:pt>
    <dgm:pt modelId="{93F53BC8-3CC9-470F-B51C-CBE604F40BF9}" type="sibTrans" cxnId="{23367961-0BF2-4086-92BA-E674238B8534}">
      <dgm:prSet/>
      <dgm:spPr/>
      <dgm:t>
        <a:bodyPr/>
        <a:lstStyle/>
        <a:p>
          <a:endParaRPr lang="pt-BR"/>
        </a:p>
      </dgm:t>
    </dgm:pt>
    <dgm:pt modelId="{47FAC8C9-85AC-407D-8AEA-86DCBE4822AD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Organizar praticas coletivas </a:t>
          </a:r>
        </a:p>
      </dgm:t>
    </dgm:pt>
    <dgm:pt modelId="{E9A95BBD-7608-452E-B370-5C2C0E10B747}" type="parTrans" cxnId="{FDEECCA0-5D4C-4279-B743-1BD57FF63244}">
      <dgm:prSet/>
      <dgm:spPr/>
      <dgm:t>
        <a:bodyPr/>
        <a:lstStyle/>
        <a:p>
          <a:endParaRPr lang="pt-BR"/>
        </a:p>
      </dgm:t>
    </dgm:pt>
    <dgm:pt modelId="{1BB6B437-D3E0-4F7D-9939-E127694D4A8E}" type="sibTrans" cxnId="{FDEECCA0-5D4C-4279-B743-1BD57FF63244}">
      <dgm:prSet/>
      <dgm:spPr/>
      <dgm:t>
        <a:bodyPr/>
        <a:lstStyle/>
        <a:p>
          <a:endParaRPr lang="pt-BR"/>
        </a:p>
      </dgm:t>
    </dgm:pt>
    <dgm:pt modelId="{429983CC-1C6E-4F42-9BEA-401DFDE67498}" type="pres">
      <dgm:prSet presAssocID="{3F28CEAB-86DA-4863-AD7B-6497CA19DDE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FDEEAC-CD1A-44AE-BE5C-4043D385D1D3}" type="pres">
      <dgm:prSet presAssocID="{F8BE6787-1500-4F55-A920-61FF0289743B}" presName="root1" presStyleCnt="0"/>
      <dgm:spPr/>
    </dgm:pt>
    <dgm:pt modelId="{B332F82C-AA9D-4DD3-BEEA-FA45F2958B80}" type="pres">
      <dgm:prSet presAssocID="{F8BE6787-1500-4F55-A920-61FF0289743B}" presName="LevelOneTextNode" presStyleLbl="node0" presStyleIdx="0" presStyleCnt="1" custScaleY="143860" custLinFactX="-127546" custLinFactNeighborX="-200000" custLinFactNeighborY="-1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8097BA-462C-4C8D-A758-85DDDCEAB6BB}" type="pres">
      <dgm:prSet presAssocID="{F8BE6787-1500-4F55-A920-61FF0289743B}" presName="level2hierChild" presStyleCnt="0"/>
      <dgm:spPr/>
    </dgm:pt>
    <dgm:pt modelId="{DD554312-2D71-49B1-879E-5BE78CD6C1A0}" type="pres">
      <dgm:prSet presAssocID="{5DF30744-73A7-4619-8536-9D5A44466E44}" presName="conn2-1" presStyleLbl="parChTrans1D2" presStyleIdx="0" presStyleCnt="5"/>
      <dgm:spPr/>
      <dgm:t>
        <a:bodyPr/>
        <a:lstStyle/>
        <a:p>
          <a:endParaRPr lang="pt-BR"/>
        </a:p>
      </dgm:t>
    </dgm:pt>
    <dgm:pt modelId="{46FFC267-1E58-422F-B462-62652C7C7E21}" type="pres">
      <dgm:prSet presAssocID="{5DF30744-73A7-4619-8536-9D5A44466E44}" presName="connTx" presStyleLbl="parChTrans1D2" presStyleIdx="0" presStyleCnt="5"/>
      <dgm:spPr/>
      <dgm:t>
        <a:bodyPr/>
        <a:lstStyle/>
        <a:p>
          <a:endParaRPr lang="pt-BR"/>
        </a:p>
      </dgm:t>
    </dgm:pt>
    <dgm:pt modelId="{DBC4B7D4-69FB-4169-907D-85A221034EE3}" type="pres">
      <dgm:prSet presAssocID="{68DE3A4C-B603-4DB2-B81B-5DA25B4269E6}" presName="root2" presStyleCnt="0"/>
      <dgm:spPr/>
    </dgm:pt>
    <dgm:pt modelId="{980189B3-90F8-4F58-8F8B-1A34648D8753}" type="pres">
      <dgm:prSet presAssocID="{68DE3A4C-B603-4DB2-B81B-5DA25B4269E6}" presName="LevelTwoTextNode" presStyleLbl="node2" presStyleIdx="0" presStyleCnt="5" custScaleX="126222" custScaleY="218880" custLinFactY="115205" custLinFactNeighborX="-83071" custLinFactNeighborY="2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9082E2-E60C-40D9-A282-C9C334AB9CAF}" type="pres">
      <dgm:prSet presAssocID="{68DE3A4C-B603-4DB2-B81B-5DA25B4269E6}" presName="level3hierChild" presStyleCnt="0"/>
      <dgm:spPr/>
    </dgm:pt>
    <dgm:pt modelId="{703ACCDE-67C5-46FC-839B-B6793EDC4C8A}" type="pres">
      <dgm:prSet presAssocID="{8907BBA8-C99A-45E6-90BD-4B938A3276CD}" presName="conn2-1" presStyleLbl="parChTrans1D2" presStyleIdx="1" presStyleCnt="5"/>
      <dgm:spPr/>
      <dgm:t>
        <a:bodyPr/>
        <a:lstStyle/>
        <a:p>
          <a:endParaRPr lang="pt-BR"/>
        </a:p>
      </dgm:t>
    </dgm:pt>
    <dgm:pt modelId="{CC1E4A7B-64B5-4FD5-BA73-A10BF5D8F621}" type="pres">
      <dgm:prSet presAssocID="{8907BBA8-C99A-45E6-90BD-4B938A3276CD}" presName="connTx" presStyleLbl="parChTrans1D2" presStyleIdx="1" presStyleCnt="5"/>
      <dgm:spPr/>
      <dgm:t>
        <a:bodyPr/>
        <a:lstStyle/>
        <a:p>
          <a:endParaRPr lang="pt-BR"/>
        </a:p>
      </dgm:t>
    </dgm:pt>
    <dgm:pt modelId="{7312251B-6638-4A6E-9C45-59486A1837C5}" type="pres">
      <dgm:prSet presAssocID="{7A5C573A-E888-4C7B-A8D4-A4F5D2295FC4}" presName="root2" presStyleCnt="0"/>
      <dgm:spPr/>
    </dgm:pt>
    <dgm:pt modelId="{1A940B80-D0A5-4EB5-9C73-AABA3962761F}" type="pres">
      <dgm:prSet presAssocID="{7A5C573A-E888-4C7B-A8D4-A4F5D2295FC4}" presName="LevelTwoTextNode" presStyleLbl="node2" presStyleIdx="1" presStyleCnt="5" custScaleX="263435" custScaleY="115956" custLinFactY="-78915" custLinFactNeighborX="64569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DFD483-F825-4486-8E0B-25AAE797AAA5}" type="pres">
      <dgm:prSet presAssocID="{7A5C573A-E888-4C7B-A8D4-A4F5D2295FC4}" presName="level3hierChild" presStyleCnt="0"/>
      <dgm:spPr/>
    </dgm:pt>
    <dgm:pt modelId="{C12C7995-1D68-45FE-8FE3-074C934421D7}" type="pres">
      <dgm:prSet presAssocID="{A3122428-5840-4D60-8C65-64F77C4970DB}" presName="conn2-1" presStyleLbl="parChTrans1D2" presStyleIdx="2" presStyleCnt="5"/>
      <dgm:spPr/>
      <dgm:t>
        <a:bodyPr/>
        <a:lstStyle/>
        <a:p>
          <a:endParaRPr lang="pt-BR"/>
        </a:p>
      </dgm:t>
    </dgm:pt>
    <dgm:pt modelId="{360AE2FF-D60E-48CA-8E07-9BF125FF0C93}" type="pres">
      <dgm:prSet presAssocID="{A3122428-5840-4D60-8C65-64F77C4970DB}" presName="connTx" presStyleLbl="parChTrans1D2" presStyleIdx="2" presStyleCnt="5"/>
      <dgm:spPr/>
      <dgm:t>
        <a:bodyPr/>
        <a:lstStyle/>
        <a:p>
          <a:endParaRPr lang="pt-BR"/>
        </a:p>
      </dgm:t>
    </dgm:pt>
    <dgm:pt modelId="{2AE6A913-7FEB-439A-AD81-F90BC939315A}" type="pres">
      <dgm:prSet presAssocID="{244008EF-6EE8-4106-92BC-F3C5371D8EF3}" presName="root2" presStyleCnt="0"/>
      <dgm:spPr/>
    </dgm:pt>
    <dgm:pt modelId="{590DB1F1-8211-43BF-AD7A-5C6CC5C05682}" type="pres">
      <dgm:prSet presAssocID="{244008EF-6EE8-4106-92BC-F3C5371D8EF3}" presName="LevelTwoTextNode" presStyleLbl="node2" presStyleIdx="2" presStyleCnt="5" custScaleX="245671" custScaleY="112797" custLinFactY="-63980" custLinFactNeighborX="67168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2B6E1B-F614-4CE0-B4CB-7DE2691E385B}" type="pres">
      <dgm:prSet presAssocID="{244008EF-6EE8-4106-92BC-F3C5371D8EF3}" presName="level3hierChild" presStyleCnt="0"/>
      <dgm:spPr/>
    </dgm:pt>
    <dgm:pt modelId="{A08336E0-81A9-49CC-8ED0-91D36B02C330}" type="pres">
      <dgm:prSet presAssocID="{E3D7A3FB-1E8F-4722-9996-1EE4938CDE4E}" presName="conn2-1" presStyleLbl="parChTrans1D2" presStyleIdx="3" presStyleCnt="5"/>
      <dgm:spPr/>
      <dgm:t>
        <a:bodyPr/>
        <a:lstStyle/>
        <a:p>
          <a:endParaRPr lang="pt-BR"/>
        </a:p>
      </dgm:t>
    </dgm:pt>
    <dgm:pt modelId="{EC30FE14-4361-4455-B7E3-FF672679DB10}" type="pres">
      <dgm:prSet presAssocID="{E3D7A3FB-1E8F-4722-9996-1EE4938CDE4E}" presName="connTx" presStyleLbl="parChTrans1D2" presStyleIdx="3" presStyleCnt="5"/>
      <dgm:spPr/>
      <dgm:t>
        <a:bodyPr/>
        <a:lstStyle/>
        <a:p>
          <a:endParaRPr lang="pt-BR"/>
        </a:p>
      </dgm:t>
    </dgm:pt>
    <dgm:pt modelId="{EAFE2F41-DAAB-473D-9EDD-79475A8F3BBD}" type="pres">
      <dgm:prSet presAssocID="{E0C91A47-0AB9-4E2C-B14F-6762F3CD5994}" presName="root2" presStyleCnt="0"/>
      <dgm:spPr/>
    </dgm:pt>
    <dgm:pt modelId="{BD901E1D-EF54-49C9-AE43-A58C1CF31A38}" type="pres">
      <dgm:prSet presAssocID="{E0C91A47-0AB9-4E2C-B14F-6762F3CD5994}" presName="LevelTwoTextNode" presStyleLbl="node2" presStyleIdx="3" presStyleCnt="5" custScaleX="250074" custScaleY="154931" custLinFactY="-49210" custLinFactNeighborX="67168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91F8B0-61CB-408F-84CE-FD3536CC324C}" type="pres">
      <dgm:prSet presAssocID="{E0C91A47-0AB9-4E2C-B14F-6762F3CD5994}" presName="level3hierChild" presStyleCnt="0"/>
      <dgm:spPr/>
    </dgm:pt>
    <dgm:pt modelId="{2276A000-E2F1-4833-A490-4070E3E95BC0}" type="pres">
      <dgm:prSet presAssocID="{E9A95BBD-7608-452E-B370-5C2C0E10B747}" presName="conn2-1" presStyleLbl="parChTrans1D2" presStyleIdx="4" presStyleCnt="5"/>
      <dgm:spPr/>
      <dgm:t>
        <a:bodyPr/>
        <a:lstStyle/>
        <a:p>
          <a:endParaRPr lang="pt-BR"/>
        </a:p>
      </dgm:t>
    </dgm:pt>
    <dgm:pt modelId="{5F3B1E5B-2E10-46A8-8566-5630B150DE78}" type="pres">
      <dgm:prSet presAssocID="{E9A95BBD-7608-452E-B370-5C2C0E10B747}" presName="connTx" presStyleLbl="parChTrans1D2" presStyleIdx="4" presStyleCnt="5"/>
      <dgm:spPr/>
      <dgm:t>
        <a:bodyPr/>
        <a:lstStyle/>
        <a:p>
          <a:endParaRPr lang="pt-BR"/>
        </a:p>
      </dgm:t>
    </dgm:pt>
    <dgm:pt modelId="{BB476346-C3C1-4603-A506-4E2AC42A9A45}" type="pres">
      <dgm:prSet presAssocID="{47FAC8C9-85AC-407D-8AEA-86DCBE4822AD}" presName="root2" presStyleCnt="0"/>
      <dgm:spPr/>
    </dgm:pt>
    <dgm:pt modelId="{835C74A7-8282-4605-9497-44E5D146375E}" type="pres">
      <dgm:prSet presAssocID="{47FAC8C9-85AC-407D-8AEA-86DCBE4822AD}" presName="LevelTwoTextNode" presStyleLbl="node2" presStyleIdx="4" presStyleCnt="5" custScaleX="211625" custScaleY="219559" custLinFactY="-14472" custLinFactNeighborX="7325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9FBE96-FA03-4FD0-B7B8-151477F28669}" type="pres">
      <dgm:prSet presAssocID="{47FAC8C9-85AC-407D-8AEA-86DCBE4822AD}" presName="level3hierChild" presStyleCnt="0"/>
      <dgm:spPr/>
    </dgm:pt>
  </dgm:ptLst>
  <dgm:cxnLst>
    <dgm:cxn modelId="{0F153CB3-A92B-4001-AB36-FBCE8A89C694}" srcId="{F8BE6787-1500-4F55-A920-61FF0289743B}" destId="{68DE3A4C-B603-4DB2-B81B-5DA25B4269E6}" srcOrd="0" destOrd="0" parTransId="{5DF30744-73A7-4619-8536-9D5A44466E44}" sibTransId="{2ED7BC66-09CD-4F91-AB64-0D7541FD5B23}"/>
    <dgm:cxn modelId="{76E7B981-55A0-4DCC-8B0D-212F2DD337DE}" type="presOf" srcId="{5DF30744-73A7-4619-8536-9D5A44466E44}" destId="{46FFC267-1E58-422F-B462-62652C7C7E21}" srcOrd="1" destOrd="0" presId="urn:microsoft.com/office/officeart/2008/layout/HorizontalMultiLevelHierarchy"/>
    <dgm:cxn modelId="{58F70D84-AAAD-46BF-A98C-CC77E56E000D}" type="presOf" srcId="{E3D7A3FB-1E8F-4722-9996-1EE4938CDE4E}" destId="{EC30FE14-4361-4455-B7E3-FF672679DB10}" srcOrd="1" destOrd="0" presId="urn:microsoft.com/office/officeart/2008/layout/HorizontalMultiLevelHierarchy"/>
    <dgm:cxn modelId="{79FEF00A-32D7-4A9C-B6C8-EEF642337045}" type="presOf" srcId="{A3122428-5840-4D60-8C65-64F77C4970DB}" destId="{C12C7995-1D68-45FE-8FE3-074C934421D7}" srcOrd="0" destOrd="0" presId="urn:microsoft.com/office/officeart/2008/layout/HorizontalMultiLevelHierarchy"/>
    <dgm:cxn modelId="{839E05EF-2E0D-4E33-9EB8-CFA1DB0FDBAB}" type="presOf" srcId="{E3D7A3FB-1E8F-4722-9996-1EE4938CDE4E}" destId="{A08336E0-81A9-49CC-8ED0-91D36B02C330}" srcOrd="0" destOrd="0" presId="urn:microsoft.com/office/officeart/2008/layout/HorizontalMultiLevelHierarchy"/>
    <dgm:cxn modelId="{D1E777B7-63E2-465C-9D1E-975894BB7817}" type="presOf" srcId="{8907BBA8-C99A-45E6-90BD-4B938A3276CD}" destId="{CC1E4A7B-64B5-4FD5-BA73-A10BF5D8F621}" srcOrd="1" destOrd="0" presId="urn:microsoft.com/office/officeart/2008/layout/HorizontalMultiLevelHierarchy"/>
    <dgm:cxn modelId="{D03F0BD3-B478-4980-A546-4D4916F3B608}" type="presOf" srcId="{E9A95BBD-7608-452E-B370-5C2C0E10B747}" destId="{5F3B1E5B-2E10-46A8-8566-5630B150DE78}" srcOrd="1" destOrd="0" presId="urn:microsoft.com/office/officeart/2008/layout/HorizontalMultiLevelHierarchy"/>
    <dgm:cxn modelId="{667AD8D0-8C24-4FF9-9691-0B35F14FFDA6}" type="presOf" srcId="{E9A95BBD-7608-452E-B370-5C2C0E10B747}" destId="{2276A000-E2F1-4833-A490-4070E3E95BC0}" srcOrd="0" destOrd="0" presId="urn:microsoft.com/office/officeart/2008/layout/HorizontalMultiLevelHierarchy"/>
    <dgm:cxn modelId="{AB909E7F-9ADA-4551-9B75-C3D15A6B4012}" type="presOf" srcId="{7A5C573A-E888-4C7B-A8D4-A4F5D2295FC4}" destId="{1A940B80-D0A5-4EB5-9C73-AABA3962761F}" srcOrd="0" destOrd="0" presId="urn:microsoft.com/office/officeart/2008/layout/HorizontalMultiLevelHierarchy"/>
    <dgm:cxn modelId="{B6352D94-9C3A-471F-B858-BFAD4F22A0BF}" type="presOf" srcId="{8907BBA8-C99A-45E6-90BD-4B938A3276CD}" destId="{703ACCDE-67C5-46FC-839B-B6793EDC4C8A}" srcOrd="0" destOrd="0" presId="urn:microsoft.com/office/officeart/2008/layout/HorizontalMultiLevelHierarchy"/>
    <dgm:cxn modelId="{39FAAE3C-698E-4448-A07D-08C530AD07F5}" srcId="{F8BE6787-1500-4F55-A920-61FF0289743B}" destId="{7A5C573A-E888-4C7B-A8D4-A4F5D2295FC4}" srcOrd="1" destOrd="0" parTransId="{8907BBA8-C99A-45E6-90BD-4B938A3276CD}" sibTransId="{C8E530BD-8651-47A9-AE23-AAF7E652F975}"/>
    <dgm:cxn modelId="{693A94F9-3557-448F-BF64-830F1FD09CB7}" type="presOf" srcId="{47FAC8C9-85AC-407D-8AEA-86DCBE4822AD}" destId="{835C74A7-8282-4605-9497-44E5D146375E}" srcOrd="0" destOrd="0" presId="urn:microsoft.com/office/officeart/2008/layout/HorizontalMultiLevelHierarchy"/>
    <dgm:cxn modelId="{9619FED2-6949-4725-B240-9B6A5D914562}" type="presOf" srcId="{E0C91A47-0AB9-4E2C-B14F-6762F3CD5994}" destId="{BD901E1D-EF54-49C9-AE43-A58C1CF31A38}" srcOrd="0" destOrd="0" presId="urn:microsoft.com/office/officeart/2008/layout/HorizontalMultiLevelHierarchy"/>
    <dgm:cxn modelId="{120FD591-A1E0-43C9-8B15-D2479460C2FB}" type="presOf" srcId="{3F28CEAB-86DA-4863-AD7B-6497CA19DDE6}" destId="{429983CC-1C6E-4F42-9BEA-401DFDE67498}" srcOrd="0" destOrd="0" presId="urn:microsoft.com/office/officeart/2008/layout/HorizontalMultiLevelHierarchy"/>
    <dgm:cxn modelId="{23367961-0BF2-4086-92BA-E674238B8534}" srcId="{F8BE6787-1500-4F55-A920-61FF0289743B}" destId="{E0C91A47-0AB9-4E2C-B14F-6762F3CD5994}" srcOrd="3" destOrd="0" parTransId="{E3D7A3FB-1E8F-4722-9996-1EE4938CDE4E}" sibTransId="{93F53BC8-3CC9-470F-B51C-CBE604F40BF9}"/>
    <dgm:cxn modelId="{FDEECCA0-5D4C-4279-B743-1BD57FF63244}" srcId="{F8BE6787-1500-4F55-A920-61FF0289743B}" destId="{47FAC8C9-85AC-407D-8AEA-86DCBE4822AD}" srcOrd="4" destOrd="0" parTransId="{E9A95BBD-7608-452E-B370-5C2C0E10B747}" sibTransId="{1BB6B437-D3E0-4F7D-9939-E127694D4A8E}"/>
    <dgm:cxn modelId="{46DE50FE-E71C-4465-B073-5CFC77A17585}" srcId="{F8BE6787-1500-4F55-A920-61FF0289743B}" destId="{244008EF-6EE8-4106-92BC-F3C5371D8EF3}" srcOrd="2" destOrd="0" parTransId="{A3122428-5840-4D60-8C65-64F77C4970DB}" sibTransId="{6AA13053-EACA-45AB-954F-FA4C87ABC702}"/>
    <dgm:cxn modelId="{098E300D-18E2-4397-B5D1-9D71139F0467}" type="presOf" srcId="{244008EF-6EE8-4106-92BC-F3C5371D8EF3}" destId="{590DB1F1-8211-43BF-AD7A-5C6CC5C05682}" srcOrd="0" destOrd="0" presId="urn:microsoft.com/office/officeart/2008/layout/HorizontalMultiLevelHierarchy"/>
    <dgm:cxn modelId="{DD3E4606-79FF-4BCD-9596-E9460167C339}" type="presOf" srcId="{68DE3A4C-B603-4DB2-B81B-5DA25B4269E6}" destId="{980189B3-90F8-4F58-8F8B-1A34648D8753}" srcOrd="0" destOrd="0" presId="urn:microsoft.com/office/officeart/2008/layout/HorizontalMultiLevelHierarchy"/>
    <dgm:cxn modelId="{8E6987FF-A15D-4693-8B63-FF43B5CD4827}" type="presOf" srcId="{5DF30744-73A7-4619-8536-9D5A44466E44}" destId="{DD554312-2D71-49B1-879E-5BE78CD6C1A0}" srcOrd="0" destOrd="0" presId="urn:microsoft.com/office/officeart/2008/layout/HorizontalMultiLevelHierarchy"/>
    <dgm:cxn modelId="{46F61693-F030-48D4-82BA-A9BA7774CED9}" srcId="{3F28CEAB-86DA-4863-AD7B-6497CA19DDE6}" destId="{F8BE6787-1500-4F55-A920-61FF0289743B}" srcOrd="0" destOrd="0" parTransId="{9825FE09-F0A8-46EE-A6CD-A1EE910C55AB}" sibTransId="{66765A83-9B9C-430A-9BD4-996F2B26C091}"/>
    <dgm:cxn modelId="{CC0F5058-2923-4ACF-9A73-8D370DA12831}" type="presOf" srcId="{A3122428-5840-4D60-8C65-64F77C4970DB}" destId="{360AE2FF-D60E-48CA-8E07-9BF125FF0C93}" srcOrd="1" destOrd="0" presId="urn:microsoft.com/office/officeart/2008/layout/HorizontalMultiLevelHierarchy"/>
    <dgm:cxn modelId="{553D7D12-70AE-418D-A749-AF9B4ABB7327}" type="presOf" srcId="{F8BE6787-1500-4F55-A920-61FF0289743B}" destId="{B332F82C-AA9D-4DD3-BEEA-FA45F2958B80}" srcOrd="0" destOrd="0" presId="urn:microsoft.com/office/officeart/2008/layout/HorizontalMultiLevelHierarchy"/>
    <dgm:cxn modelId="{1FA91C1B-717F-4D7F-AF5E-3860A2F02EDA}" type="presParOf" srcId="{429983CC-1C6E-4F42-9BEA-401DFDE67498}" destId="{2EFDEEAC-CD1A-44AE-BE5C-4043D385D1D3}" srcOrd="0" destOrd="0" presId="urn:microsoft.com/office/officeart/2008/layout/HorizontalMultiLevelHierarchy"/>
    <dgm:cxn modelId="{242FE01D-9136-4CFF-8CF3-3256FF085081}" type="presParOf" srcId="{2EFDEEAC-CD1A-44AE-BE5C-4043D385D1D3}" destId="{B332F82C-AA9D-4DD3-BEEA-FA45F2958B80}" srcOrd="0" destOrd="0" presId="urn:microsoft.com/office/officeart/2008/layout/HorizontalMultiLevelHierarchy"/>
    <dgm:cxn modelId="{50CDC97D-FE1E-43EF-9A8D-2FC3BF200E43}" type="presParOf" srcId="{2EFDEEAC-CD1A-44AE-BE5C-4043D385D1D3}" destId="{068097BA-462C-4C8D-A758-85DDDCEAB6BB}" srcOrd="1" destOrd="0" presId="urn:microsoft.com/office/officeart/2008/layout/HorizontalMultiLevelHierarchy"/>
    <dgm:cxn modelId="{F879DDD4-4A1A-44DE-B924-6D94DD6B356A}" type="presParOf" srcId="{068097BA-462C-4C8D-A758-85DDDCEAB6BB}" destId="{DD554312-2D71-49B1-879E-5BE78CD6C1A0}" srcOrd="0" destOrd="0" presId="urn:microsoft.com/office/officeart/2008/layout/HorizontalMultiLevelHierarchy"/>
    <dgm:cxn modelId="{3BCD8EA5-05AD-40C4-B334-01B62EA51D88}" type="presParOf" srcId="{DD554312-2D71-49B1-879E-5BE78CD6C1A0}" destId="{46FFC267-1E58-422F-B462-62652C7C7E21}" srcOrd="0" destOrd="0" presId="urn:microsoft.com/office/officeart/2008/layout/HorizontalMultiLevelHierarchy"/>
    <dgm:cxn modelId="{2BCBDC3E-DC15-4D93-857F-25EDFCCFDA64}" type="presParOf" srcId="{068097BA-462C-4C8D-A758-85DDDCEAB6BB}" destId="{DBC4B7D4-69FB-4169-907D-85A221034EE3}" srcOrd="1" destOrd="0" presId="urn:microsoft.com/office/officeart/2008/layout/HorizontalMultiLevelHierarchy"/>
    <dgm:cxn modelId="{C882DF40-16CD-4363-BE39-4D5F0FF07829}" type="presParOf" srcId="{DBC4B7D4-69FB-4169-907D-85A221034EE3}" destId="{980189B3-90F8-4F58-8F8B-1A34648D8753}" srcOrd="0" destOrd="0" presId="urn:microsoft.com/office/officeart/2008/layout/HorizontalMultiLevelHierarchy"/>
    <dgm:cxn modelId="{9B59987C-67BB-43B8-914D-EA5107DA7180}" type="presParOf" srcId="{DBC4B7D4-69FB-4169-907D-85A221034EE3}" destId="{0F9082E2-E60C-40D9-A282-C9C334AB9CAF}" srcOrd="1" destOrd="0" presId="urn:microsoft.com/office/officeart/2008/layout/HorizontalMultiLevelHierarchy"/>
    <dgm:cxn modelId="{4EE21F81-6A57-433E-B234-A012007EE895}" type="presParOf" srcId="{068097BA-462C-4C8D-A758-85DDDCEAB6BB}" destId="{703ACCDE-67C5-46FC-839B-B6793EDC4C8A}" srcOrd="2" destOrd="0" presId="urn:microsoft.com/office/officeart/2008/layout/HorizontalMultiLevelHierarchy"/>
    <dgm:cxn modelId="{1BE4A93E-40FF-4649-AF62-8658D4D44F87}" type="presParOf" srcId="{703ACCDE-67C5-46FC-839B-B6793EDC4C8A}" destId="{CC1E4A7B-64B5-4FD5-BA73-A10BF5D8F621}" srcOrd="0" destOrd="0" presId="urn:microsoft.com/office/officeart/2008/layout/HorizontalMultiLevelHierarchy"/>
    <dgm:cxn modelId="{2342B0F5-C9B4-46C1-AA9F-4514356216C9}" type="presParOf" srcId="{068097BA-462C-4C8D-A758-85DDDCEAB6BB}" destId="{7312251B-6638-4A6E-9C45-59486A1837C5}" srcOrd="3" destOrd="0" presId="urn:microsoft.com/office/officeart/2008/layout/HorizontalMultiLevelHierarchy"/>
    <dgm:cxn modelId="{7FF551EA-DF1F-4F9E-A27A-0AE4DABDB74E}" type="presParOf" srcId="{7312251B-6638-4A6E-9C45-59486A1837C5}" destId="{1A940B80-D0A5-4EB5-9C73-AABA3962761F}" srcOrd="0" destOrd="0" presId="urn:microsoft.com/office/officeart/2008/layout/HorizontalMultiLevelHierarchy"/>
    <dgm:cxn modelId="{EB0195CB-AC0D-4990-A154-282158C8169A}" type="presParOf" srcId="{7312251B-6638-4A6E-9C45-59486A1837C5}" destId="{61DFD483-F825-4486-8E0B-25AAE797AAA5}" srcOrd="1" destOrd="0" presId="urn:microsoft.com/office/officeart/2008/layout/HorizontalMultiLevelHierarchy"/>
    <dgm:cxn modelId="{F9C4D375-F2AB-443D-B5C7-CB4C900B44D5}" type="presParOf" srcId="{068097BA-462C-4C8D-A758-85DDDCEAB6BB}" destId="{C12C7995-1D68-45FE-8FE3-074C934421D7}" srcOrd="4" destOrd="0" presId="urn:microsoft.com/office/officeart/2008/layout/HorizontalMultiLevelHierarchy"/>
    <dgm:cxn modelId="{B0E01708-0C94-47F7-B240-93898183DCAC}" type="presParOf" srcId="{C12C7995-1D68-45FE-8FE3-074C934421D7}" destId="{360AE2FF-D60E-48CA-8E07-9BF125FF0C93}" srcOrd="0" destOrd="0" presId="urn:microsoft.com/office/officeart/2008/layout/HorizontalMultiLevelHierarchy"/>
    <dgm:cxn modelId="{C04E123A-1EDE-4F3F-AC7A-401E188596F1}" type="presParOf" srcId="{068097BA-462C-4C8D-A758-85DDDCEAB6BB}" destId="{2AE6A913-7FEB-439A-AD81-F90BC939315A}" srcOrd="5" destOrd="0" presId="urn:microsoft.com/office/officeart/2008/layout/HorizontalMultiLevelHierarchy"/>
    <dgm:cxn modelId="{0C5F4E96-EE43-41E3-8747-ECF17892D638}" type="presParOf" srcId="{2AE6A913-7FEB-439A-AD81-F90BC939315A}" destId="{590DB1F1-8211-43BF-AD7A-5C6CC5C05682}" srcOrd="0" destOrd="0" presId="urn:microsoft.com/office/officeart/2008/layout/HorizontalMultiLevelHierarchy"/>
    <dgm:cxn modelId="{D1CAA760-409D-4BC9-83EB-A529912EB1EE}" type="presParOf" srcId="{2AE6A913-7FEB-439A-AD81-F90BC939315A}" destId="{262B6E1B-F614-4CE0-B4CB-7DE2691E385B}" srcOrd="1" destOrd="0" presId="urn:microsoft.com/office/officeart/2008/layout/HorizontalMultiLevelHierarchy"/>
    <dgm:cxn modelId="{39B015DB-47E4-465F-AE44-B222DF886983}" type="presParOf" srcId="{068097BA-462C-4C8D-A758-85DDDCEAB6BB}" destId="{A08336E0-81A9-49CC-8ED0-91D36B02C330}" srcOrd="6" destOrd="0" presId="urn:microsoft.com/office/officeart/2008/layout/HorizontalMultiLevelHierarchy"/>
    <dgm:cxn modelId="{641DC430-D54B-4EFA-A797-8412751646AD}" type="presParOf" srcId="{A08336E0-81A9-49CC-8ED0-91D36B02C330}" destId="{EC30FE14-4361-4455-B7E3-FF672679DB10}" srcOrd="0" destOrd="0" presId="urn:microsoft.com/office/officeart/2008/layout/HorizontalMultiLevelHierarchy"/>
    <dgm:cxn modelId="{08F74F57-DB19-4D14-9872-FA322CBDAD9A}" type="presParOf" srcId="{068097BA-462C-4C8D-A758-85DDDCEAB6BB}" destId="{EAFE2F41-DAAB-473D-9EDD-79475A8F3BBD}" srcOrd="7" destOrd="0" presId="urn:microsoft.com/office/officeart/2008/layout/HorizontalMultiLevelHierarchy"/>
    <dgm:cxn modelId="{C4C3E657-CD9B-49FC-AE8B-7790557FEEDA}" type="presParOf" srcId="{EAFE2F41-DAAB-473D-9EDD-79475A8F3BBD}" destId="{BD901E1D-EF54-49C9-AE43-A58C1CF31A38}" srcOrd="0" destOrd="0" presId="urn:microsoft.com/office/officeart/2008/layout/HorizontalMultiLevelHierarchy"/>
    <dgm:cxn modelId="{BFF05A8E-731F-4401-8DB9-EC6970D3B565}" type="presParOf" srcId="{EAFE2F41-DAAB-473D-9EDD-79475A8F3BBD}" destId="{9891F8B0-61CB-408F-84CE-FD3536CC324C}" srcOrd="1" destOrd="0" presId="urn:microsoft.com/office/officeart/2008/layout/HorizontalMultiLevelHierarchy"/>
    <dgm:cxn modelId="{7673AA61-EFBC-436A-A71E-A72AB8D6C308}" type="presParOf" srcId="{068097BA-462C-4C8D-A758-85DDDCEAB6BB}" destId="{2276A000-E2F1-4833-A490-4070E3E95BC0}" srcOrd="8" destOrd="0" presId="urn:microsoft.com/office/officeart/2008/layout/HorizontalMultiLevelHierarchy"/>
    <dgm:cxn modelId="{1ABA4DD0-5077-432A-98C1-38537EA1B488}" type="presParOf" srcId="{2276A000-E2F1-4833-A490-4070E3E95BC0}" destId="{5F3B1E5B-2E10-46A8-8566-5630B150DE78}" srcOrd="0" destOrd="0" presId="urn:microsoft.com/office/officeart/2008/layout/HorizontalMultiLevelHierarchy"/>
    <dgm:cxn modelId="{1DCA2D09-B89C-475D-8B9A-B61CFB1149BA}" type="presParOf" srcId="{068097BA-462C-4C8D-A758-85DDDCEAB6BB}" destId="{BB476346-C3C1-4603-A506-4E2AC42A9A45}" srcOrd="9" destOrd="0" presId="urn:microsoft.com/office/officeart/2008/layout/HorizontalMultiLevelHierarchy"/>
    <dgm:cxn modelId="{E18E4D50-FE35-4AE8-BCD2-ED724336944D}" type="presParOf" srcId="{BB476346-C3C1-4603-A506-4E2AC42A9A45}" destId="{835C74A7-8282-4605-9497-44E5D146375E}" srcOrd="0" destOrd="0" presId="urn:microsoft.com/office/officeart/2008/layout/HorizontalMultiLevelHierarchy"/>
    <dgm:cxn modelId="{B741D88F-D85B-40A6-B8F0-7AD9764F6C7E}" type="presParOf" srcId="{BB476346-C3C1-4603-A506-4E2AC42A9A45}" destId="{589FBE96-FA03-4FD0-B7B8-151477F286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2D115-F3EB-4D76-9EBA-8A5EE85E16F8}">
      <dsp:nvSpPr>
        <dsp:cNvPr id="0" name=""/>
        <dsp:cNvSpPr/>
      </dsp:nvSpPr>
      <dsp:spPr>
        <a:xfrm>
          <a:off x="4514370" y="1899429"/>
          <a:ext cx="2404142" cy="869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737"/>
              </a:lnTo>
              <a:lnTo>
                <a:pt x="2404142" y="592737"/>
              </a:lnTo>
              <a:lnTo>
                <a:pt x="2404142" y="869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B0B66-D436-42D9-A528-3BAC89E9DEDD}">
      <dsp:nvSpPr>
        <dsp:cNvPr id="0" name=""/>
        <dsp:cNvSpPr/>
      </dsp:nvSpPr>
      <dsp:spPr>
        <a:xfrm>
          <a:off x="2328787" y="1899429"/>
          <a:ext cx="2185582" cy="809609"/>
        </a:xfrm>
        <a:custGeom>
          <a:avLst/>
          <a:gdLst/>
          <a:ahLst/>
          <a:cxnLst/>
          <a:rect l="0" t="0" r="0" b="0"/>
          <a:pathLst>
            <a:path>
              <a:moveTo>
                <a:pt x="2185582" y="0"/>
              </a:moveTo>
              <a:lnTo>
                <a:pt x="2185582" y="532555"/>
              </a:lnTo>
              <a:lnTo>
                <a:pt x="0" y="532555"/>
              </a:lnTo>
              <a:lnTo>
                <a:pt x="0" y="809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D646C-8D99-49BC-838A-52CFA9740DC2}">
      <dsp:nvSpPr>
        <dsp:cNvPr id="0" name=""/>
        <dsp:cNvSpPr/>
      </dsp:nvSpPr>
      <dsp:spPr>
        <a:xfrm>
          <a:off x="1608633" y="342"/>
          <a:ext cx="5811474" cy="189908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0ED68-EA47-4953-89B6-EEA22DA1B4DD}">
      <dsp:nvSpPr>
        <dsp:cNvPr id="0" name=""/>
        <dsp:cNvSpPr/>
      </dsp:nvSpPr>
      <dsp:spPr>
        <a:xfrm>
          <a:off x="1940932" y="316026"/>
          <a:ext cx="5811474" cy="1899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Importância na melhoria da APS ao programa da hipertensão e diabetes </a:t>
          </a:r>
          <a:endParaRPr lang="pt-BR" sz="2800" kern="1200" dirty="0"/>
        </a:p>
      </dsp:txBody>
      <dsp:txXfrm>
        <a:off x="1996554" y="371648"/>
        <a:ext cx="5700230" cy="1787842"/>
      </dsp:txXfrm>
    </dsp:sp>
    <dsp:sp modelId="{D391F81D-A9F5-493C-97DE-14414E1FAF64}">
      <dsp:nvSpPr>
        <dsp:cNvPr id="0" name=""/>
        <dsp:cNvSpPr/>
      </dsp:nvSpPr>
      <dsp:spPr>
        <a:xfrm>
          <a:off x="256943" y="2709038"/>
          <a:ext cx="4143687" cy="189908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9944D-A80C-4471-A232-0DE986737EC6}">
      <dsp:nvSpPr>
        <dsp:cNvPr id="0" name=""/>
        <dsp:cNvSpPr/>
      </dsp:nvSpPr>
      <dsp:spPr>
        <a:xfrm>
          <a:off x="589242" y="3024722"/>
          <a:ext cx="4143687" cy="1899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 avaliação dos indicadores da hipertensão e diabetes podem contribuir para a melhora da assistência</a:t>
          </a:r>
          <a:r>
            <a:rPr lang="pt-BR" sz="2000" kern="1200" dirty="0" smtClean="0"/>
            <a:t>.</a:t>
          </a:r>
          <a:endParaRPr lang="pt-BR" sz="2000" kern="1200" dirty="0"/>
        </a:p>
      </dsp:txBody>
      <dsp:txXfrm>
        <a:off x="644864" y="3080344"/>
        <a:ext cx="4032443" cy="1787842"/>
      </dsp:txXfrm>
    </dsp:sp>
    <dsp:sp modelId="{DA6AC808-14B1-4777-9D65-7847C1394599}">
      <dsp:nvSpPr>
        <dsp:cNvPr id="0" name=""/>
        <dsp:cNvSpPr/>
      </dsp:nvSpPr>
      <dsp:spPr>
        <a:xfrm>
          <a:off x="5068309" y="2769220"/>
          <a:ext cx="3700407" cy="189908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F9586-0F85-4A9A-BA0D-BFF8582BF117}">
      <dsp:nvSpPr>
        <dsp:cNvPr id="0" name=""/>
        <dsp:cNvSpPr/>
      </dsp:nvSpPr>
      <dsp:spPr>
        <a:xfrm>
          <a:off x="5400607" y="3084904"/>
          <a:ext cx="3700407" cy="1899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Identifica fatores de risco que possam causar complicações da hipertensão e ou diabetes.</a:t>
          </a:r>
          <a:endParaRPr lang="pt-BR" sz="2400" kern="1200" dirty="0"/>
        </a:p>
      </dsp:txBody>
      <dsp:txXfrm>
        <a:off x="5456229" y="3140526"/>
        <a:ext cx="3589163" cy="17878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336E0-81A9-49CC-8ED0-91D36B02C330}">
      <dsp:nvSpPr>
        <dsp:cNvPr id="0" name=""/>
        <dsp:cNvSpPr/>
      </dsp:nvSpPr>
      <dsp:spPr>
        <a:xfrm>
          <a:off x="721262" y="2730547"/>
          <a:ext cx="3592242" cy="187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6121" y="0"/>
              </a:lnTo>
              <a:lnTo>
                <a:pt x="1796121" y="1878557"/>
              </a:lnTo>
              <a:lnTo>
                <a:pt x="3592242" y="1878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416038" y="3568481"/>
        <a:ext cx="202689" cy="202689"/>
      </dsp:txXfrm>
    </dsp:sp>
    <dsp:sp modelId="{C12C7995-1D68-45FE-8FE3-074C934421D7}">
      <dsp:nvSpPr>
        <dsp:cNvPr id="0" name=""/>
        <dsp:cNvSpPr/>
      </dsp:nvSpPr>
      <dsp:spPr>
        <a:xfrm>
          <a:off x="721262" y="2730547"/>
          <a:ext cx="3672281" cy="36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6140" y="0"/>
              </a:lnTo>
              <a:lnTo>
                <a:pt x="1836140" y="366387"/>
              </a:lnTo>
              <a:lnTo>
                <a:pt x="3672281" y="366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465140" y="2821478"/>
        <a:ext cx="184525" cy="184525"/>
      </dsp:txXfrm>
    </dsp:sp>
    <dsp:sp modelId="{703ACCDE-67C5-46FC-839B-B6793EDC4C8A}">
      <dsp:nvSpPr>
        <dsp:cNvPr id="0" name=""/>
        <dsp:cNvSpPr/>
      </dsp:nvSpPr>
      <dsp:spPr>
        <a:xfrm>
          <a:off x="721262" y="1693084"/>
          <a:ext cx="3649705" cy="1037462"/>
        </a:xfrm>
        <a:custGeom>
          <a:avLst/>
          <a:gdLst/>
          <a:ahLst/>
          <a:cxnLst/>
          <a:rect l="0" t="0" r="0" b="0"/>
          <a:pathLst>
            <a:path>
              <a:moveTo>
                <a:pt x="0" y="1037462"/>
              </a:moveTo>
              <a:lnTo>
                <a:pt x="1824852" y="1037462"/>
              </a:lnTo>
              <a:lnTo>
                <a:pt x="1824852" y="0"/>
              </a:lnTo>
              <a:lnTo>
                <a:pt x="36497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451257" y="2116958"/>
        <a:ext cx="189714" cy="189714"/>
      </dsp:txXfrm>
    </dsp:sp>
    <dsp:sp modelId="{DD554312-2D71-49B1-879E-5BE78CD6C1A0}">
      <dsp:nvSpPr>
        <dsp:cNvPr id="0" name=""/>
        <dsp:cNvSpPr/>
      </dsp:nvSpPr>
      <dsp:spPr>
        <a:xfrm>
          <a:off x="721262" y="2730547"/>
          <a:ext cx="254797" cy="380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398" y="0"/>
              </a:lnTo>
              <a:lnTo>
                <a:pt x="127398" y="380012"/>
              </a:lnTo>
              <a:lnTo>
                <a:pt x="254797" y="380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837222" y="2909115"/>
        <a:ext cx="22876" cy="22876"/>
      </dsp:txXfrm>
    </dsp:sp>
    <dsp:sp modelId="{B332F82C-AA9D-4DD3-BEEA-FA45F2958B80}">
      <dsp:nvSpPr>
        <dsp:cNvPr id="0" name=""/>
        <dsp:cNvSpPr/>
      </dsp:nvSpPr>
      <dsp:spPr>
        <a:xfrm rot="16200000">
          <a:off x="-2369916" y="2369916"/>
          <a:ext cx="5461094" cy="72126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Ações realizadas</a:t>
          </a:r>
          <a:endParaRPr lang="pt-BR" sz="3200" kern="1200" dirty="0">
            <a:solidFill>
              <a:schemeClr val="tx1"/>
            </a:solidFill>
          </a:endParaRPr>
        </a:p>
      </dsp:txBody>
      <dsp:txXfrm>
        <a:off x="-2369916" y="2369916"/>
        <a:ext cx="5461094" cy="721262"/>
      </dsp:txXfrm>
    </dsp:sp>
    <dsp:sp modelId="{980189B3-90F8-4F58-8F8B-1A34648D8753}">
      <dsp:nvSpPr>
        <dsp:cNvPr id="0" name=""/>
        <dsp:cNvSpPr/>
      </dsp:nvSpPr>
      <dsp:spPr>
        <a:xfrm>
          <a:off x="976059" y="2601976"/>
          <a:ext cx="2986084" cy="10171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Eixo 3</a:t>
          </a:r>
          <a:r>
            <a:rPr lang="pt-BR" sz="2400" b="1" kern="1200" dirty="0" smtClean="0">
              <a:solidFill>
                <a:schemeClr val="tx1"/>
              </a:solidFill>
            </a:rPr>
            <a:t>: Engajamento público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976059" y="2601976"/>
        <a:ext cx="2986084" cy="1017167"/>
      </dsp:txXfrm>
    </dsp:sp>
    <dsp:sp modelId="{1A940B80-D0A5-4EB5-9C73-AABA3962761F}">
      <dsp:nvSpPr>
        <dsp:cNvPr id="0" name=""/>
        <dsp:cNvSpPr/>
      </dsp:nvSpPr>
      <dsp:spPr>
        <a:xfrm>
          <a:off x="4370968" y="1368155"/>
          <a:ext cx="4090933" cy="64985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Esclarecimento da comunidade sobre as ações de intervenção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370968" y="1368155"/>
        <a:ext cx="4090933" cy="649857"/>
      </dsp:txXfrm>
    </dsp:sp>
    <dsp:sp modelId="{590DB1F1-8211-43BF-AD7A-5C6CC5C05682}">
      <dsp:nvSpPr>
        <dsp:cNvPr id="0" name=""/>
        <dsp:cNvSpPr/>
      </dsp:nvSpPr>
      <dsp:spPr>
        <a:xfrm>
          <a:off x="4393544" y="2736304"/>
          <a:ext cx="4213880" cy="7212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Realização de atividades coletivas </a:t>
          </a:r>
        </a:p>
      </dsp:txBody>
      <dsp:txXfrm>
        <a:off x="4393544" y="2736304"/>
        <a:ext cx="4213880" cy="721262"/>
      </dsp:txXfrm>
    </dsp:sp>
    <dsp:sp modelId="{BD901E1D-EF54-49C9-AE43-A58C1CF31A38}">
      <dsp:nvSpPr>
        <dsp:cNvPr id="0" name=""/>
        <dsp:cNvSpPr/>
      </dsp:nvSpPr>
      <dsp:spPr>
        <a:xfrm>
          <a:off x="4313504" y="4248473"/>
          <a:ext cx="4258995" cy="7212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Contato periódico com as lideranças comunitárias </a:t>
          </a:r>
        </a:p>
      </dsp:txBody>
      <dsp:txXfrm>
        <a:off x="4313504" y="4248473"/>
        <a:ext cx="4258995" cy="7212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781FE-7313-4931-9623-4D480780F7E1}">
      <dsp:nvSpPr>
        <dsp:cNvPr id="0" name=""/>
        <dsp:cNvSpPr/>
      </dsp:nvSpPr>
      <dsp:spPr>
        <a:xfrm>
          <a:off x="737912" y="2793579"/>
          <a:ext cx="3345013" cy="2092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506" y="0"/>
              </a:lnTo>
              <a:lnTo>
                <a:pt x="1672506" y="2092985"/>
              </a:lnTo>
              <a:lnTo>
                <a:pt x="3345013" y="20929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311772" y="3741425"/>
        <a:ext cx="197292" cy="197292"/>
      </dsp:txXfrm>
    </dsp:sp>
    <dsp:sp modelId="{CCAA0E88-A072-48E5-BFF8-6E47EEBCFD47}">
      <dsp:nvSpPr>
        <dsp:cNvPr id="0" name=""/>
        <dsp:cNvSpPr/>
      </dsp:nvSpPr>
      <dsp:spPr>
        <a:xfrm>
          <a:off x="737912" y="2793579"/>
          <a:ext cx="3345013" cy="1014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506" y="0"/>
              </a:lnTo>
              <a:lnTo>
                <a:pt x="1672506" y="1014072"/>
              </a:lnTo>
              <a:lnTo>
                <a:pt x="3345013" y="1014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323035" y="3213232"/>
        <a:ext cx="174767" cy="174767"/>
      </dsp:txXfrm>
    </dsp:sp>
    <dsp:sp modelId="{A08336E0-81A9-49CC-8ED0-91D36B02C330}">
      <dsp:nvSpPr>
        <dsp:cNvPr id="0" name=""/>
        <dsp:cNvSpPr/>
      </dsp:nvSpPr>
      <dsp:spPr>
        <a:xfrm>
          <a:off x="737912" y="2681813"/>
          <a:ext cx="35122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1765"/>
              </a:moveTo>
              <a:lnTo>
                <a:pt x="1756101" y="111765"/>
              </a:lnTo>
              <a:lnTo>
                <a:pt x="1756101" y="45720"/>
              </a:lnTo>
              <a:lnTo>
                <a:pt x="351220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406192" y="2639713"/>
        <a:ext cx="175641" cy="175641"/>
      </dsp:txXfrm>
    </dsp:sp>
    <dsp:sp modelId="{C12C7995-1D68-45FE-8FE3-074C934421D7}">
      <dsp:nvSpPr>
        <dsp:cNvPr id="0" name=""/>
        <dsp:cNvSpPr/>
      </dsp:nvSpPr>
      <dsp:spPr>
        <a:xfrm>
          <a:off x="737912" y="1719420"/>
          <a:ext cx="3345013" cy="1074159"/>
        </a:xfrm>
        <a:custGeom>
          <a:avLst/>
          <a:gdLst/>
          <a:ahLst/>
          <a:cxnLst/>
          <a:rect l="0" t="0" r="0" b="0"/>
          <a:pathLst>
            <a:path>
              <a:moveTo>
                <a:pt x="0" y="1074159"/>
              </a:moveTo>
              <a:lnTo>
                <a:pt x="1672506" y="1074159"/>
              </a:lnTo>
              <a:lnTo>
                <a:pt x="1672506" y="0"/>
              </a:lnTo>
              <a:lnTo>
                <a:pt x="334501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322587" y="2168668"/>
        <a:ext cx="175662" cy="175662"/>
      </dsp:txXfrm>
    </dsp:sp>
    <dsp:sp modelId="{703ACCDE-67C5-46FC-839B-B6793EDC4C8A}">
      <dsp:nvSpPr>
        <dsp:cNvPr id="0" name=""/>
        <dsp:cNvSpPr/>
      </dsp:nvSpPr>
      <dsp:spPr>
        <a:xfrm>
          <a:off x="737912" y="674780"/>
          <a:ext cx="3056991" cy="2118799"/>
        </a:xfrm>
        <a:custGeom>
          <a:avLst/>
          <a:gdLst/>
          <a:ahLst/>
          <a:cxnLst/>
          <a:rect l="0" t="0" r="0" b="0"/>
          <a:pathLst>
            <a:path>
              <a:moveTo>
                <a:pt x="0" y="2118799"/>
              </a:moveTo>
              <a:lnTo>
                <a:pt x="1528495" y="2118799"/>
              </a:lnTo>
              <a:lnTo>
                <a:pt x="1528495" y="0"/>
              </a:lnTo>
              <a:lnTo>
                <a:pt x="30569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173421" y="1641193"/>
        <a:ext cx="185973" cy="185973"/>
      </dsp:txXfrm>
    </dsp:sp>
    <dsp:sp modelId="{DD554312-2D71-49B1-879E-5BE78CD6C1A0}">
      <dsp:nvSpPr>
        <dsp:cNvPr id="0" name=""/>
        <dsp:cNvSpPr/>
      </dsp:nvSpPr>
      <dsp:spPr>
        <a:xfrm>
          <a:off x="737912" y="2261180"/>
          <a:ext cx="161331" cy="532398"/>
        </a:xfrm>
        <a:custGeom>
          <a:avLst/>
          <a:gdLst/>
          <a:ahLst/>
          <a:cxnLst/>
          <a:rect l="0" t="0" r="0" b="0"/>
          <a:pathLst>
            <a:path>
              <a:moveTo>
                <a:pt x="0" y="532398"/>
              </a:moveTo>
              <a:lnTo>
                <a:pt x="80665" y="532398"/>
              </a:lnTo>
              <a:lnTo>
                <a:pt x="80665" y="0"/>
              </a:lnTo>
              <a:lnTo>
                <a:pt x="16133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804670" y="2513472"/>
        <a:ext cx="27815" cy="27815"/>
      </dsp:txXfrm>
    </dsp:sp>
    <dsp:sp modelId="{B332F82C-AA9D-4DD3-BEEA-FA45F2958B80}">
      <dsp:nvSpPr>
        <dsp:cNvPr id="0" name=""/>
        <dsp:cNvSpPr/>
      </dsp:nvSpPr>
      <dsp:spPr>
        <a:xfrm rot="16200000">
          <a:off x="-2424623" y="2424623"/>
          <a:ext cx="5587159" cy="73791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Ações realizadas</a:t>
          </a:r>
          <a:endParaRPr lang="pt-BR" sz="3200" kern="1200" dirty="0">
            <a:solidFill>
              <a:schemeClr val="tx1"/>
            </a:solidFill>
          </a:endParaRPr>
        </a:p>
      </dsp:txBody>
      <dsp:txXfrm>
        <a:off x="-2424623" y="2424623"/>
        <a:ext cx="5587159" cy="737912"/>
      </dsp:txXfrm>
    </dsp:sp>
    <dsp:sp modelId="{980189B3-90F8-4F58-8F8B-1A34648D8753}">
      <dsp:nvSpPr>
        <dsp:cNvPr id="0" name=""/>
        <dsp:cNvSpPr/>
      </dsp:nvSpPr>
      <dsp:spPr>
        <a:xfrm>
          <a:off x="899243" y="1740856"/>
          <a:ext cx="3055015" cy="104064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Eixo 4: Qualificação para a prática clínica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899243" y="1740856"/>
        <a:ext cx="3055015" cy="1040647"/>
      </dsp:txXfrm>
    </dsp:sp>
    <dsp:sp modelId="{1A940B80-D0A5-4EB5-9C73-AABA3962761F}">
      <dsp:nvSpPr>
        <dsp:cNvPr id="0" name=""/>
        <dsp:cNvSpPr/>
      </dsp:nvSpPr>
      <dsp:spPr>
        <a:xfrm>
          <a:off x="3794903" y="342351"/>
          <a:ext cx="4185368" cy="66485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Apresentação do projeto para a equipe da US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3794903" y="342351"/>
        <a:ext cx="4185368" cy="664858"/>
      </dsp:txXfrm>
    </dsp:sp>
    <dsp:sp modelId="{590DB1F1-8211-43BF-AD7A-5C6CC5C05682}">
      <dsp:nvSpPr>
        <dsp:cNvPr id="0" name=""/>
        <dsp:cNvSpPr/>
      </dsp:nvSpPr>
      <dsp:spPr>
        <a:xfrm>
          <a:off x="4082925" y="1350464"/>
          <a:ext cx="4311154" cy="73791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Estabelecimento das atribuições de cada profissional </a:t>
          </a:r>
        </a:p>
      </dsp:txBody>
      <dsp:txXfrm>
        <a:off x="4082925" y="1350464"/>
        <a:ext cx="4311154" cy="737912"/>
      </dsp:txXfrm>
    </dsp:sp>
    <dsp:sp modelId="{BD901E1D-EF54-49C9-AE43-A58C1CF31A38}">
      <dsp:nvSpPr>
        <dsp:cNvPr id="0" name=""/>
        <dsp:cNvSpPr/>
      </dsp:nvSpPr>
      <dsp:spPr>
        <a:xfrm>
          <a:off x="4250114" y="2358577"/>
          <a:ext cx="4357310" cy="73791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Apresentação do Protocolo da Hipertensão e diabetes </a:t>
          </a:r>
        </a:p>
      </dsp:txBody>
      <dsp:txXfrm>
        <a:off x="4250114" y="2358577"/>
        <a:ext cx="4357310" cy="737912"/>
      </dsp:txXfrm>
    </dsp:sp>
    <dsp:sp modelId="{FD8CF4A5-DC69-419B-A63D-EEFACF9D1895}">
      <dsp:nvSpPr>
        <dsp:cNvPr id="0" name=""/>
        <dsp:cNvSpPr/>
      </dsp:nvSpPr>
      <dsp:spPr>
        <a:xfrm>
          <a:off x="4082925" y="3438696"/>
          <a:ext cx="4335769" cy="73791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Qualificação dos profissionais para o exercício de suas atribuições</a:t>
          </a:r>
        </a:p>
      </dsp:txBody>
      <dsp:txXfrm>
        <a:off x="4082925" y="3438696"/>
        <a:ext cx="4335769" cy="737912"/>
      </dsp:txXfrm>
    </dsp:sp>
    <dsp:sp modelId="{EF42E2EA-8AF9-4ACF-8D5D-0BBCBE626C61}">
      <dsp:nvSpPr>
        <dsp:cNvPr id="0" name=""/>
        <dsp:cNvSpPr/>
      </dsp:nvSpPr>
      <dsp:spPr>
        <a:xfrm>
          <a:off x="4082925" y="4518815"/>
          <a:ext cx="4311250" cy="7354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Reuniões periódicas para avaliação do seguimento das atividades</a:t>
          </a:r>
        </a:p>
      </dsp:txBody>
      <dsp:txXfrm>
        <a:off x="4082925" y="4518815"/>
        <a:ext cx="4311250" cy="7354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5C779-C6E3-4883-99A6-7A7230FD5A6B}">
      <dsp:nvSpPr>
        <dsp:cNvPr id="0" name=""/>
        <dsp:cNvSpPr/>
      </dsp:nvSpPr>
      <dsp:spPr>
        <a:xfrm>
          <a:off x="338514" y="0"/>
          <a:ext cx="7992011" cy="81057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Logística</a:t>
          </a:r>
          <a:endParaRPr lang="pt-BR" sz="3200" kern="1200" dirty="0">
            <a:solidFill>
              <a:schemeClr val="tx1"/>
            </a:solidFill>
          </a:endParaRPr>
        </a:p>
      </dsp:txBody>
      <dsp:txXfrm>
        <a:off x="362255" y="23741"/>
        <a:ext cx="7944529" cy="763094"/>
      </dsp:txXfrm>
    </dsp:sp>
    <dsp:sp modelId="{3F16C8B0-A690-4BC0-BFA5-89BE87C92760}">
      <dsp:nvSpPr>
        <dsp:cNvPr id="0" name=""/>
        <dsp:cNvSpPr/>
      </dsp:nvSpPr>
      <dsp:spPr>
        <a:xfrm>
          <a:off x="1274612" y="1080123"/>
          <a:ext cx="810576" cy="8105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08916-B182-4354-9900-C79C987B4FE6}">
      <dsp:nvSpPr>
        <dsp:cNvPr id="0" name=""/>
        <dsp:cNvSpPr/>
      </dsp:nvSpPr>
      <dsp:spPr>
        <a:xfrm>
          <a:off x="1127988" y="1008111"/>
          <a:ext cx="7469900" cy="986634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apresentação do projeto e revisão do material de referência da intervenção.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176160" y="1056283"/>
        <a:ext cx="7373556" cy="890290"/>
      </dsp:txXfrm>
    </dsp:sp>
    <dsp:sp modelId="{ACD6591D-E4DF-4F95-8863-2EFB9924661A}">
      <dsp:nvSpPr>
        <dsp:cNvPr id="0" name=""/>
        <dsp:cNvSpPr/>
      </dsp:nvSpPr>
      <dsp:spPr>
        <a:xfrm>
          <a:off x="2354733" y="2016226"/>
          <a:ext cx="810576" cy="8105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1B563-4562-41E9-BB45-019139CC8E08}">
      <dsp:nvSpPr>
        <dsp:cNvPr id="0" name=""/>
        <dsp:cNvSpPr/>
      </dsp:nvSpPr>
      <dsp:spPr>
        <a:xfrm>
          <a:off x="1892067" y="2016226"/>
          <a:ext cx="6676079" cy="810576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Implantada a ficha-espelho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931643" y="2055802"/>
        <a:ext cx="6596927" cy="731424"/>
      </dsp:txXfrm>
    </dsp:sp>
    <dsp:sp modelId="{5F3AA0D4-DF46-493A-B553-44D59A94E491}">
      <dsp:nvSpPr>
        <dsp:cNvPr id="0" name=""/>
        <dsp:cNvSpPr/>
      </dsp:nvSpPr>
      <dsp:spPr>
        <a:xfrm>
          <a:off x="3002805" y="2880317"/>
          <a:ext cx="810576" cy="8105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144C2-8EB7-473F-A3EA-C0127836579B}">
      <dsp:nvSpPr>
        <dsp:cNvPr id="0" name=""/>
        <dsp:cNvSpPr/>
      </dsp:nvSpPr>
      <dsp:spPr>
        <a:xfrm>
          <a:off x="2906578" y="2880317"/>
          <a:ext cx="5691311" cy="810576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Definição dos papeis de cada profissional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2946154" y="2919893"/>
        <a:ext cx="5612159" cy="731424"/>
      </dsp:txXfrm>
    </dsp:sp>
    <dsp:sp modelId="{7187CE3A-3249-4B0F-847E-32F952A4CF51}">
      <dsp:nvSpPr>
        <dsp:cNvPr id="0" name=""/>
        <dsp:cNvSpPr/>
      </dsp:nvSpPr>
      <dsp:spPr>
        <a:xfrm>
          <a:off x="3722881" y="3672404"/>
          <a:ext cx="810576" cy="8105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27230-80C1-4F1D-BD8D-D69197557CC7}">
      <dsp:nvSpPr>
        <dsp:cNvPr id="0" name=""/>
        <dsp:cNvSpPr/>
      </dsp:nvSpPr>
      <dsp:spPr>
        <a:xfrm>
          <a:off x="3718155" y="3672404"/>
          <a:ext cx="4879744" cy="810576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Organizar cronograma das atividades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3757731" y="3711980"/>
        <a:ext cx="4800592" cy="731424"/>
      </dsp:txXfrm>
    </dsp:sp>
    <dsp:sp modelId="{0FBA299F-D746-4ECD-92F9-6FC56970642C}">
      <dsp:nvSpPr>
        <dsp:cNvPr id="0" name=""/>
        <dsp:cNvSpPr/>
      </dsp:nvSpPr>
      <dsp:spPr>
        <a:xfrm>
          <a:off x="4586981" y="4464492"/>
          <a:ext cx="810576" cy="8105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B3250-8FCF-4999-A4D0-8F3A9719BA4C}">
      <dsp:nvSpPr>
        <dsp:cNvPr id="0" name=""/>
        <dsp:cNvSpPr/>
      </dsp:nvSpPr>
      <dsp:spPr>
        <a:xfrm>
          <a:off x="4461251" y="4464500"/>
          <a:ext cx="4136638" cy="810576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Organizar fluxograma para as ações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4500827" y="4504076"/>
        <a:ext cx="4057486" cy="7314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solidFill>
                <a:schemeClr val="tx1"/>
              </a:solidFill>
            </a:rPr>
            <a:t>Objetivo 1: Melhorar a cobertura do cadastramento dos hipertensos e diabéticos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4068" y="846977"/>
          <a:ext cx="3155256" cy="129557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chemeClr val="tx1"/>
              </a:solidFill>
            </a:rPr>
            <a:t>Meta 1.1:cadastrar 80% dos hipertensos</a:t>
          </a:r>
          <a:endParaRPr lang="pt-BR" sz="2100" b="1" kern="1200" dirty="0">
            <a:solidFill>
              <a:schemeClr val="tx1"/>
            </a:solidFill>
          </a:endParaRPr>
        </a:p>
      </dsp:txBody>
      <dsp:txXfrm>
        <a:off x="6257324" y="910233"/>
        <a:ext cx="3028744" cy="1169065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366772" y="3486839"/>
          <a:ext cx="3210539" cy="127186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chemeClr val="tx1"/>
              </a:solidFill>
            </a:rPr>
            <a:t>Meta 1.2:cadastrar 90% de diabéticos</a:t>
          </a:r>
          <a:r>
            <a:rPr lang="pt-BR" sz="2100" kern="1200" dirty="0" smtClean="0">
              <a:solidFill>
                <a:schemeClr val="tx1"/>
              </a:solidFill>
            </a:rPr>
            <a:t> </a:t>
          </a:r>
          <a:endParaRPr lang="pt-BR" sz="2100" b="1" kern="1200" dirty="0">
            <a:solidFill>
              <a:schemeClr val="tx1"/>
            </a:solidFill>
          </a:endParaRPr>
        </a:p>
      </dsp:txBody>
      <dsp:txXfrm>
        <a:off x="6428871" y="3548938"/>
        <a:ext cx="3086341" cy="11476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EECDC-DC3E-4ED5-88D5-B589A908D416}">
      <dsp:nvSpPr>
        <dsp:cNvPr id="0" name=""/>
        <dsp:cNvSpPr/>
      </dsp:nvSpPr>
      <dsp:spPr>
        <a:xfrm>
          <a:off x="0" y="0"/>
          <a:ext cx="9577312" cy="9415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Objetivo 2: Melhorar adesão dos hipertensos e diabéticos ao programa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27576" y="27576"/>
        <a:ext cx="9522160" cy="886351"/>
      </dsp:txXfrm>
    </dsp:sp>
    <dsp:sp modelId="{4D5C7399-B2F2-4E1B-AA42-97E9140F24E7}">
      <dsp:nvSpPr>
        <dsp:cNvPr id="0" name=""/>
        <dsp:cNvSpPr/>
      </dsp:nvSpPr>
      <dsp:spPr>
        <a:xfrm>
          <a:off x="46403" y="1009512"/>
          <a:ext cx="5258212" cy="208698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5721507" y="1206453"/>
          <a:ext cx="3411506" cy="1256765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>
              <a:solidFill>
                <a:schemeClr val="tx1"/>
              </a:solidFill>
            </a:rPr>
            <a:t>Buscar100% dos hipertensos</a:t>
          </a:r>
          <a:endParaRPr lang="pt-BR" sz="2700" b="1" kern="1200" dirty="0">
            <a:solidFill>
              <a:schemeClr val="tx1"/>
            </a:solidFill>
          </a:endParaRPr>
        </a:p>
      </dsp:txBody>
      <dsp:txXfrm>
        <a:off x="5782868" y="1267814"/>
        <a:ext cx="3288784" cy="1134043"/>
      </dsp:txXfrm>
    </dsp:sp>
    <dsp:sp modelId="{0C0086C0-A74E-49C2-A86B-1F1F5A7263D7}">
      <dsp:nvSpPr>
        <dsp:cNvPr id="0" name=""/>
        <dsp:cNvSpPr/>
      </dsp:nvSpPr>
      <dsp:spPr>
        <a:xfrm>
          <a:off x="0" y="3438696"/>
          <a:ext cx="5216635" cy="214371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CB5E2E-BC40-4168-848C-77FFA3694EE6}">
      <dsp:nvSpPr>
        <dsp:cNvPr id="0" name=""/>
        <dsp:cNvSpPr/>
      </dsp:nvSpPr>
      <dsp:spPr>
        <a:xfrm>
          <a:off x="6266360" y="4086764"/>
          <a:ext cx="2976730" cy="1471742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>
              <a:solidFill>
                <a:schemeClr val="tx1"/>
              </a:solidFill>
            </a:rPr>
            <a:t> Buscar 100% dos diabéticos</a:t>
          </a:r>
          <a:endParaRPr lang="pt-BR" sz="2700" b="1" kern="1200" dirty="0">
            <a:solidFill>
              <a:schemeClr val="tx1"/>
            </a:solidFill>
          </a:endParaRPr>
        </a:p>
      </dsp:txBody>
      <dsp:txXfrm>
        <a:off x="6338217" y="4158621"/>
        <a:ext cx="2833016" cy="13280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35135-A8FF-4A3C-9030-9A33046230D4}">
      <dsp:nvSpPr>
        <dsp:cNvPr id="0" name=""/>
        <dsp:cNvSpPr/>
      </dsp:nvSpPr>
      <dsp:spPr>
        <a:xfrm>
          <a:off x="7378" y="0"/>
          <a:ext cx="8744297" cy="104093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solidFill>
                <a:schemeClr val="tx1"/>
              </a:solidFill>
            </a:rPr>
            <a:t>Objetivo 3: Melhorar a qualidade do atendimento ao paciente hipertenso e ou diabético na área 122 da US Guaraituba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37866" y="30488"/>
        <a:ext cx="8683321" cy="979960"/>
      </dsp:txXfrm>
    </dsp:sp>
    <dsp:sp modelId="{7E256548-F446-4653-B947-B973EDA6EE20}">
      <dsp:nvSpPr>
        <dsp:cNvPr id="0" name=""/>
        <dsp:cNvSpPr/>
      </dsp:nvSpPr>
      <dsp:spPr>
        <a:xfrm>
          <a:off x="0" y="1106695"/>
          <a:ext cx="5708287" cy="184077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C5C61-4D8B-4119-B09F-6A618E898A12}">
      <dsp:nvSpPr>
        <dsp:cNvPr id="0" name=""/>
        <dsp:cNvSpPr/>
      </dsp:nvSpPr>
      <dsp:spPr>
        <a:xfrm>
          <a:off x="5716313" y="1251595"/>
          <a:ext cx="2809564" cy="1170123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 Realizar exame </a:t>
          </a:r>
          <a:r>
            <a:rPr lang="pt-BR" sz="2000" kern="1200" dirty="0" smtClean="0">
              <a:solidFill>
                <a:schemeClr val="tx1"/>
              </a:solidFill>
            </a:rPr>
            <a:t>clinico em 100% dos hipertensos           </a:t>
          </a:r>
          <a:endParaRPr lang="pt-BR" sz="2000" kern="1200" dirty="0"/>
        </a:p>
      </dsp:txBody>
      <dsp:txXfrm>
        <a:off x="5773444" y="1308726"/>
        <a:ext cx="2695302" cy="1055861"/>
      </dsp:txXfrm>
    </dsp:sp>
    <dsp:sp modelId="{09351A92-7F54-4D1D-9961-60EF349BE4A6}">
      <dsp:nvSpPr>
        <dsp:cNvPr id="0" name=""/>
        <dsp:cNvSpPr/>
      </dsp:nvSpPr>
      <dsp:spPr>
        <a:xfrm>
          <a:off x="44224" y="3199011"/>
          <a:ext cx="5737094" cy="215704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67ECE-0395-41F6-8EE1-B5AE5A058CA6}">
      <dsp:nvSpPr>
        <dsp:cNvPr id="0" name=""/>
        <dsp:cNvSpPr/>
      </dsp:nvSpPr>
      <dsp:spPr>
        <a:xfrm>
          <a:off x="5839904" y="3913543"/>
          <a:ext cx="2923540" cy="1226485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Realizar exame </a:t>
          </a:r>
          <a:r>
            <a:rPr lang="pt-BR" sz="2000" b="1" kern="1200" dirty="0" smtClean="0">
              <a:solidFill>
                <a:schemeClr val="tx1"/>
              </a:solidFill>
            </a:rPr>
            <a:t>clinico </a:t>
          </a:r>
          <a:r>
            <a:rPr lang="pt-BR" sz="2000" kern="1200" dirty="0" smtClean="0">
              <a:solidFill>
                <a:schemeClr val="tx1"/>
              </a:solidFill>
            </a:rPr>
            <a:t>em 100% dos diabéticos</a:t>
          </a:r>
          <a:endParaRPr lang="pt-BR" sz="2000" kern="1200" dirty="0"/>
        </a:p>
      </dsp:txBody>
      <dsp:txXfrm>
        <a:off x="5899787" y="3973426"/>
        <a:ext cx="2803774" cy="110671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solidFill>
                <a:schemeClr val="tx1"/>
              </a:solidFill>
            </a:rPr>
            <a:t>Objetivo 3: Melhorar a qualidade do atendimento ao paciente hipertenso e ou diabético na área 122 da US Guaraituba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669693" y="918707"/>
          <a:ext cx="2585633" cy="1419874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garantir </a:t>
          </a:r>
          <a:r>
            <a:rPr lang="pt-BR" sz="2000" b="1" kern="1200" dirty="0" smtClean="0">
              <a:solidFill>
                <a:schemeClr val="tx1"/>
              </a:solidFill>
            </a:rPr>
            <a:t>exames</a:t>
          </a:r>
          <a:r>
            <a:rPr lang="pt-BR" sz="2000" kern="1200" dirty="0" smtClean="0">
              <a:solidFill>
                <a:schemeClr val="tx1"/>
              </a:solidFill>
            </a:rPr>
            <a:t> complementares: 100% dos </a:t>
          </a:r>
          <a:r>
            <a:rPr lang="pt-BR" sz="2000" b="1" kern="1200" dirty="0" smtClean="0">
              <a:solidFill>
                <a:schemeClr val="tx1"/>
              </a:solidFill>
            </a:rPr>
            <a:t>hipertensos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739018" y="988032"/>
        <a:ext cx="2446983" cy="1281224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671057" y="3628598"/>
          <a:ext cx="2853788" cy="1312408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 garantir </a:t>
          </a:r>
          <a:r>
            <a:rPr lang="pt-BR" sz="2000" b="1" kern="1200" dirty="0" smtClean="0">
              <a:solidFill>
                <a:schemeClr val="tx1"/>
              </a:solidFill>
            </a:rPr>
            <a:t>exames</a:t>
          </a:r>
          <a:r>
            <a:rPr lang="pt-BR" sz="2000" kern="1200" dirty="0" smtClean="0">
              <a:solidFill>
                <a:schemeClr val="tx1"/>
              </a:solidFill>
            </a:rPr>
            <a:t> complementares em 100% dos </a:t>
          </a:r>
          <a:r>
            <a:rPr lang="pt-BR" sz="2000" b="1" kern="1200" dirty="0" smtClean="0">
              <a:solidFill>
                <a:schemeClr val="tx1"/>
              </a:solidFill>
            </a:rPr>
            <a:t>diabéticos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735135" y="3692676"/>
        <a:ext cx="2725632" cy="11842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solidFill>
                <a:schemeClr val="tx1"/>
              </a:solidFill>
            </a:rPr>
            <a:t>Objetivo 3: Melhorar a qualidade do atendimento ao paciente hipertenso e ou diabético na área 122 da US Guaraituba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0155" y="774688"/>
          <a:ext cx="3155256" cy="1727630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Meta 3.5: garantir prescrições de </a:t>
          </a:r>
          <a:r>
            <a:rPr lang="pt-BR" sz="2000" b="1" kern="1200" dirty="0" smtClean="0">
              <a:solidFill>
                <a:schemeClr val="tx1"/>
              </a:solidFill>
            </a:rPr>
            <a:t>medicações </a:t>
          </a:r>
          <a:r>
            <a:rPr lang="pt-BR" sz="2000" kern="1200" dirty="0" smtClean="0">
              <a:solidFill>
                <a:schemeClr val="tx1"/>
              </a:solidFill>
            </a:rPr>
            <a:t>da Farmácia Popular a 100% dos </a:t>
          </a:r>
          <a:r>
            <a:rPr lang="pt-BR" sz="2000" b="1" kern="1200" dirty="0" smtClean="0">
              <a:solidFill>
                <a:schemeClr val="tx1"/>
              </a:solidFill>
            </a:rPr>
            <a:t>hipertensos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274506" y="859039"/>
        <a:ext cx="2986554" cy="1558928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339704" y="4014759"/>
          <a:ext cx="3199482" cy="1703920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 Meta 3.6: garantir prescrições de </a:t>
          </a:r>
          <a:r>
            <a:rPr lang="pt-BR" sz="2000" b="1" kern="1200" dirty="0" smtClean="0">
              <a:solidFill>
                <a:schemeClr val="tx1"/>
              </a:solidFill>
            </a:rPr>
            <a:t>medicações </a:t>
          </a:r>
          <a:r>
            <a:rPr lang="pt-BR" sz="2000" kern="1200" dirty="0" smtClean="0">
              <a:solidFill>
                <a:schemeClr val="tx1"/>
              </a:solidFill>
            </a:rPr>
            <a:t>da Farmácia Popular a 100% dos </a:t>
          </a:r>
          <a:r>
            <a:rPr lang="pt-BR" sz="2000" b="1" kern="1200" dirty="0" smtClean="0">
              <a:solidFill>
                <a:schemeClr val="tx1"/>
              </a:solidFill>
            </a:rPr>
            <a:t>diabéticos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422897" y="4097952"/>
        <a:ext cx="3033096" cy="153753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solidFill>
                <a:schemeClr val="tx1"/>
              </a:solidFill>
            </a:rPr>
            <a:t>Objetivo 4: Melhorar o registro das informações na área 122 da US Guaraituba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2939" y="846694"/>
          <a:ext cx="3155256" cy="158361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Meta 4.1: Manter 100% de </a:t>
          </a:r>
          <a:r>
            <a:rPr lang="pt-BR" sz="2000" b="1" kern="1200" dirty="0" smtClean="0">
              <a:solidFill>
                <a:schemeClr val="tx1"/>
              </a:solidFill>
            </a:rPr>
            <a:t>registro adequado </a:t>
          </a:r>
          <a:r>
            <a:rPr lang="pt-BR" sz="2000" kern="1200" dirty="0" smtClean="0">
              <a:solidFill>
                <a:schemeClr val="tx1"/>
              </a:solidFill>
            </a:rPr>
            <a:t>na ficha de acompanhamento dos hipertensos 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270259" y="924014"/>
        <a:ext cx="3000616" cy="1428977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578063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130333" y="3396730"/>
          <a:ext cx="3210539" cy="1752474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Meta 4.2: Manter 100% de </a:t>
          </a:r>
          <a:r>
            <a:rPr lang="pt-BR" sz="2000" b="1" kern="1200" dirty="0" smtClean="0">
              <a:solidFill>
                <a:schemeClr val="tx1"/>
              </a:solidFill>
            </a:rPr>
            <a:t>registro adequado </a:t>
          </a:r>
          <a:r>
            <a:rPr lang="pt-BR" sz="2000" kern="1200" dirty="0" smtClean="0">
              <a:solidFill>
                <a:schemeClr val="tx1"/>
              </a:solidFill>
            </a:rPr>
            <a:t>na ficha de acompanhamento dos diabéticos.</a:t>
          </a:r>
          <a:endParaRPr lang="pt-BR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 smtClean="0">
            <a:solidFill>
              <a:schemeClr val="tx1"/>
            </a:solidFill>
          </a:endParaRPr>
        </a:p>
      </dsp:txBody>
      <dsp:txXfrm>
        <a:off x="6215897" y="3482294"/>
        <a:ext cx="3039411" cy="158134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solidFill>
                <a:schemeClr val="tx1"/>
              </a:solidFill>
            </a:rPr>
            <a:t>Objetivo 5:</a:t>
          </a:r>
          <a:r>
            <a:rPr lang="pt-BR" sz="2300" kern="1200" dirty="0" smtClean="0">
              <a:solidFill>
                <a:schemeClr val="tx1"/>
              </a:solidFill>
            </a:rPr>
            <a:t>  </a:t>
          </a:r>
          <a:r>
            <a:rPr lang="pt-BR" sz="2300" b="1" kern="1200" dirty="0" smtClean="0">
              <a:solidFill>
                <a:schemeClr val="tx1"/>
              </a:solidFill>
            </a:rPr>
            <a:t>Mapear hipertensos e diabéticos de risco para doença cardiovascular</a:t>
          </a:r>
          <a:endParaRPr lang="pt-BR" sz="23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1052" y="801851"/>
          <a:ext cx="3155256" cy="1673304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5.1:realizar estratificação de risco cardiovascular em 100% dos hipertensos.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272751" y="883550"/>
        <a:ext cx="2991858" cy="1509906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264930" y="3368704"/>
          <a:ext cx="3210539" cy="1847933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 </a:t>
          </a:r>
          <a:r>
            <a:rPr lang="pt-BR" sz="2000" b="1" kern="1200" dirty="0" smtClean="0">
              <a:solidFill>
                <a:schemeClr val="tx1"/>
              </a:solidFill>
            </a:rPr>
            <a:t>Meta 5.2: realizar estratificação de risco cardiovascular em 100% dos diabéticos.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355155" y="3458929"/>
        <a:ext cx="3030089" cy="1667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E890D-D23A-42D4-B772-984DC53ED3B9}">
      <dsp:nvSpPr>
        <dsp:cNvPr id="0" name=""/>
        <dsp:cNvSpPr/>
      </dsp:nvSpPr>
      <dsp:spPr>
        <a:xfrm>
          <a:off x="1320933" y="2340260"/>
          <a:ext cx="673769" cy="96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6884" y="0"/>
              </a:lnTo>
              <a:lnTo>
                <a:pt x="336884" y="965437"/>
              </a:lnTo>
              <a:lnTo>
                <a:pt x="673769" y="965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628385" y="2793546"/>
        <a:ext cx="58864" cy="58864"/>
      </dsp:txXfrm>
    </dsp:sp>
    <dsp:sp modelId="{F25675C2-FA57-4CB8-B18F-F9B3B236A23D}">
      <dsp:nvSpPr>
        <dsp:cNvPr id="0" name=""/>
        <dsp:cNvSpPr/>
      </dsp:nvSpPr>
      <dsp:spPr>
        <a:xfrm>
          <a:off x="1320933" y="2270269"/>
          <a:ext cx="6737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9990"/>
              </a:moveTo>
              <a:lnTo>
                <a:pt x="336884" y="69990"/>
              </a:lnTo>
              <a:lnTo>
                <a:pt x="336884" y="45720"/>
              </a:lnTo>
              <a:lnTo>
                <a:pt x="67376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640963" y="2299134"/>
        <a:ext cx="33710" cy="33710"/>
      </dsp:txXfrm>
    </dsp:sp>
    <dsp:sp modelId="{AD53021F-47FB-48F4-A020-7084CD286088}">
      <dsp:nvSpPr>
        <dsp:cNvPr id="0" name=""/>
        <dsp:cNvSpPr/>
      </dsp:nvSpPr>
      <dsp:spPr>
        <a:xfrm>
          <a:off x="1320933" y="1249210"/>
          <a:ext cx="582241" cy="1091049"/>
        </a:xfrm>
        <a:custGeom>
          <a:avLst/>
          <a:gdLst/>
          <a:ahLst/>
          <a:cxnLst/>
          <a:rect l="0" t="0" r="0" b="0"/>
          <a:pathLst>
            <a:path>
              <a:moveTo>
                <a:pt x="0" y="1091049"/>
              </a:moveTo>
              <a:lnTo>
                <a:pt x="291120" y="1091049"/>
              </a:lnTo>
              <a:lnTo>
                <a:pt x="291120" y="0"/>
              </a:lnTo>
              <a:lnTo>
                <a:pt x="58224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581136" y="1763817"/>
        <a:ext cx="61834" cy="61834"/>
      </dsp:txXfrm>
    </dsp:sp>
    <dsp:sp modelId="{5270B498-4EB7-4CAF-A0D3-AC46AAB0C49A}">
      <dsp:nvSpPr>
        <dsp:cNvPr id="0" name=""/>
        <dsp:cNvSpPr/>
      </dsp:nvSpPr>
      <dsp:spPr>
        <a:xfrm rot="16200000">
          <a:off x="-1458539" y="1896478"/>
          <a:ext cx="4671382" cy="8875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100" kern="1200" dirty="0" smtClean="0">
              <a:solidFill>
                <a:schemeClr val="tx1"/>
              </a:solidFill>
            </a:rPr>
            <a:t>COLOMBO</a:t>
          </a:r>
          <a:endParaRPr lang="pt-BR" sz="6100" kern="1200" dirty="0">
            <a:solidFill>
              <a:schemeClr val="tx1"/>
            </a:solidFill>
          </a:endParaRPr>
        </a:p>
      </dsp:txBody>
      <dsp:txXfrm>
        <a:off x="-1458539" y="1896478"/>
        <a:ext cx="4671382" cy="887562"/>
      </dsp:txXfrm>
    </dsp:sp>
    <dsp:sp modelId="{94627844-CDC4-4E0A-8512-CE6BCAEF9ED7}">
      <dsp:nvSpPr>
        <dsp:cNvPr id="0" name=""/>
        <dsp:cNvSpPr/>
      </dsp:nvSpPr>
      <dsp:spPr>
        <a:xfrm>
          <a:off x="1903174" y="805428"/>
          <a:ext cx="5728350" cy="8875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247.267</a:t>
          </a:r>
          <a:r>
            <a:rPr lang="pt-BR" sz="2400" kern="1200" dirty="0" smtClean="0"/>
            <a:t> </a:t>
          </a:r>
          <a:r>
            <a:rPr lang="pt-BR" sz="2400" kern="1200" dirty="0" smtClean="0">
              <a:solidFill>
                <a:schemeClr val="tx1"/>
              </a:solidFill>
            </a:rPr>
            <a:t>habitantes (IBGE, 2010)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903174" y="805428"/>
        <a:ext cx="5728350" cy="887562"/>
      </dsp:txXfrm>
    </dsp:sp>
    <dsp:sp modelId="{925D8B74-39A7-43C9-A57E-19EED43CCFDB}">
      <dsp:nvSpPr>
        <dsp:cNvPr id="0" name=""/>
        <dsp:cNvSpPr/>
      </dsp:nvSpPr>
      <dsp:spPr>
        <a:xfrm>
          <a:off x="1994703" y="1872208"/>
          <a:ext cx="5111873" cy="8875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Região metropolitana de Curitiba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>
        <a:off x="1994703" y="1872208"/>
        <a:ext cx="5111873" cy="887562"/>
      </dsp:txXfrm>
    </dsp:sp>
    <dsp:sp modelId="{0BA367E0-245D-4D8A-B330-EB0E6ABFC99A}">
      <dsp:nvSpPr>
        <dsp:cNvPr id="0" name=""/>
        <dsp:cNvSpPr/>
      </dsp:nvSpPr>
      <dsp:spPr>
        <a:xfrm>
          <a:off x="1994703" y="2880319"/>
          <a:ext cx="4679588" cy="85075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Cidade dormitório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994703" y="2880319"/>
        <a:ext cx="4679588" cy="85075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tx1"/>
              </a:solidFill>
            </a:rPr>
            <a:t>Objetivo 6: </a:t>
          </a:r>
          <a:r>
            <a:rPr lang="pt-PT" sz="2600" b="1" kern="1200" dirty="0" smtClean="0">
              <a:solidFill>
                <a:schemeClr val="tx1"/>
              </a:solidFill>
            </a:rPr>
            <a:t>Promover a saúde dos hipertensos e diabéticos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4068" y="846977"/>
          <a:ext cx="3155256" cy="129557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</a:rPr>
            <a:t>6.3:  Garantir </a:t>
          </a:r>
          <a:r>
            <a:rPr lang="pt-PT" sz="2000" b="1" kern="1200" dirty="0" smtClean="0">
              <a:solidFill>
                <a:schemeClr val="tx1"/>
              </a:solidFill>
            </a:rPr>
            <a:t>orientação nutricional </a:t>
          </a:r>
          <a:r>
            <a:rPr lang="pt-PT" sz="2000" kern="1200" dirty="0" smtClean="0">
              <a:solidFill>
                <a:schemeClr val="tx1"/>
              </a:solidFill>
            </a:rPr>
            <a:t>sobre alimentação saudável a 100% dos hipertensos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257324" y="910233"/>
        <a:ext cx="3028744" cy="1169065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366772" y="3294680"/>
          <a:ext cx="3210539" cy="1559894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6.4 </a:t>
          </a:r>
          <a:r>
            <a:rPr lang="pt-PT" sz="2000" kern="1200" dirty="0" smtClean="0">
              <a:solidFill>
                <a:schemeClr val="tx1"/>
              </a:solidFill>
            </a:rPr>
            <a:t>:  Garantir </a:t>
          </a:r>
          <a:r>
            <a:rPr lang="pt-PT" sz="2000" b="1" kern="1200" dirty="0" smtClean="0">
              <a:solidFill>
                <a:schemeClr val="tx1"/>
              </a:solidFill>
            </a:rPr>
            <a:t>orientação nutricional </a:t>
          </a:r>
          <a:r>
            <a:rPr lang="pt-PT" sz="2000" kern="1200" dirty="0" smtClean="0">
              <a:solidFill>
                <a:schemeClr val="tx1"/>
              </a:solidFill>
            </a:rPr>
            <a:t>sobre alimentação saudável a 100% dos diabéticos.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6442933" y="3370841"/>
        <a:ext cx="3058217" cy="14075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tx1"/>
              </a:solidFill>
            </a:rPr>
            <a:t>Objetivo 6: </a:t>
          </a:r>
          <a:r>
            <a:rPr lang="pt-PT" sz="2600" b="1" kern="1200" dirty="0" smtClean="0">
              <a:solidFill>
                <a:schemeClr val="tx1"/>
              </a:solidFill>
            </a:rPr>
            <a:t>Promover a saúde dos hipertensos e diabéticos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4068" y="846977"/>
          <a:ext cx="3155256" cy="129557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tx1"/>
              </a:solidFill>
            </a:rPr>
            <a:t>Meta6.5:  Garantir orientação em relação </a:t>
          </a:r>
          <a:r>
            <a:rPr lang="pt-PT" sz="2000" b="1" kern="1200" dirty="0" smtClean="0">
              <a:solidFill>
                <a:schemeClr val="tx1"/>
              </a:solidFill>
            </a:rPr>
            <a:t>à prática de atividade física regular </a:t>
          </a:r>
          <a:r>
            <a:rPr lang="pt-PT" sz="1600" kern="1200" dirty="0" smtClean="0">
              <a:solidFill>
                <a:schemeClr val="tx1"/>
              </a:solidFill>
            </a:rPr>
            <a:t>a 100% dos pacientes hipertensos 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6257324" y="910233"/>
        <a:ext cx="3028744" cy="1169065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361279" y="3870746"/>
          <a:ext cx="3210539" cy="127186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>
              <a:solidFill>
                <a:schemeClr val="tx1"/>
              </a:solidFill>
            </a:rPr>
            <a:t>Meta 6.6:  Garantir orientação em relação à </a:t>
          </a:r>
          <a:r>
            <a:rPr lang="pt-PT" sz="2000" b="1" kern="1200" dirty="0" smtClean="0">
              <a:solidFill>
                <a:schemeClr val="tx1"/>
              </a:solidFill>
            </a:rPr>
            <a:t>prática de atividade física regular</a:t>
          </a:r>
          <a:r>
            <a:rPr lang="pt-PT" sz="1500" kern="1200" dirty="0" smtClean="0">
              <a:solidFill>
                <a:schemeClr val="tx1"/>
              </a:solidFill>
            </a:rPr>
            <a:t> a 100% dos pacientes diabéticos.</a:t>
          </a:r>
          <a:r>
            <a:rPr lang="pt-BR" sz="1500" kern="1200" dirty="0" smtClean="0">
              <a:solidFill>
                <a:schemeClr val="tx1"/>
              </a:solidFill>
            </a:rPr>
            <a:t> </a:t>
          </a:r>
          <a:endParaRPr lang="pt-BR" sz="1500" b="1" kern="1200" dirty="0">
            <a:solidFill>
              <a:schemeClr val="tx1"/>
            </a:solidFill>
          </a:endParaRPr>
        </a:p>
      </dsp:txBody>
      <dsp:txXfrm>
        <a:off x="6423378" y="3932845"/>
        <a:ext cx="3086341" cy="11476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E833-E627-4BD4-8C71-6B460D623DA1}">
      <dsp:nvSpPr>
        <dsp:cNvPr id="0" name=""/>
        <dsp:cNvSpPr/>
      </dsp:nvSpPr>
      <dsp:spPr>
        <a:xfrm>
          <a:off x="0" y="0"/>
          <a:ext cx="9577270" cy="72376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tx1"/>
              </a:solidFill>
            </a:rPr>
            <a:t>Objetivo 6: </a:t>
          </a:r>
          <a:r>
            <a:rPr lang="pt-PT" sz="2600" b="1" kern="1200" dirty="0" smtClean="0">
              <a:solidFill>
                <a:schemeClr val="tx1"/>
              </a:solidFill>
            </a:rPr>
            <a:t>Promover a saúde dos hipertensos e diabéticos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21198" y="21198"/>
        <a:ext cx="9534874" cy="681373"/>
      </dsp:txXfrm>
    </dsp:sp>
    <dsp:sp modelId="{59D29117-6680-4357-9B4D-7AF4943A7075}">
      <dsp:nvSpPr>
        <dsp:cNvPr id="0" name=""/>
        <dsp:cNvSpPr/>
      </dsp:nvSpPr>
      <dsp:spPr>
        <a:xfrm>
          <a:off x="0" y="821060"/>
          <a:ext cx="5981850" cy="227177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EEFA-3CF4-42A9-9EDE-52F86F833009}">
      <dsp:nvSpPr>
        <dsp:cNvPr id="0" name=""/>
        <dsp:cNvSpPr/>
      </dsp:nvSpPr>
      <dsp:spPr>
        <a:xfrm>
          <a:off x="6194068" y="846977"/>
          <a:ext cx="3155256" cy="129557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>
              <a:solidFill>
                <a:schemeClr val="tx1"/>
              </a:solidFill>
            </a:rPr>
            <a:t>Meta 6.7: </a:t>
          </a:r>
          <a:r>
            <a:rPr lang="pt-BR" sz="1700" kern="1200" dirty="0" smtClean="0">
              <a:solidFill>
                <a:schemeClr val="tx1"/>
              </a:solidFill>
            </a:rPr>
            <a:t>Realizar orientação sobre os </a:t>
          </a:r>
          <a:r>
            <a:rPr lang="pt-BR" sz="2000" b="1" kern="1200" dirty="0" smtClean="0">
              <a:solidFill>
                <a:schemeClr val="tx1"/>
              </a:solidFill>
            </a:rPr>
            <a:t>riscos do tabagismo </a:t>
          </a:r>
          <a:r>
            <a:rPr lang="pt-BR" sz="1700" kern="1200" dirty="0" smtClean="0">
              <a:solidFill>
                <a:schemeClr val="tx1"/>
              </a:solidFill>
            </a:rPr>
            <a:t>a 100% dos hipertensos.</a:t>
          </a:r>
          <a:endParaRPr lang="pt-BR" sz="1700" b="1" kern="1200" dirty="0">
            <a:solidFill>
              <a:schemeClr val="tx1"/>
            </a:solidFill>
          </a:endParaRPr>
        </a:p>
      </dsp:txBody>
      <dsp:txXfrm>
        <a:off x="6257324" y="910233"/>
        <a:ext cx="3028744" cy="1169065"/>
      </dsp:txXfrm>
    </dsp:sp>
    <dsp:sp modelId="{4D5C7399-B2F2-4E1B-AA42-97E9140F24E7}">
      <dsp:nvSpPr>
        <dsp:cNvPr id="0" name=""/>
        <dsp:cNvSpPr/>
      </dsp:nvSpPr>
      <dsp:spPr>
        <a:xfrm>
          <a:off x="0" y="3275082"/>
          <a:ext cx="6173178" cy="238701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5E83C-4B9E-46A9-A878-F89C9F3B8D84}">
      <dsp:nvSpPr>
        <dsp:cNvPr id="0" name=""/>
        <dsp:cNvSpPr/>
      </dsp:nvSpPr>
      <dsp:spPr>
        <a:xfrm>
          <a:off x="6336940" y="3510707"/>
          <a:ext cx="3210539" cy="1271867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>
              <a:solidFill>
                <a:schemeClr val="tx1"/>
              </a:solidFill>
            </a:rPr>
            <a:t>Meta 6.8: </a:t>
          </a:r>
          <a:r>
            <a:rPr lang="pt-BR" sz="1700" kern="1200" dirty="0" smtClean="0">
              <a:solidFill>
                <a:schemeClr val="tx1"/>
              </a:solidFill>
            </a:rPr>
            <a:t>Realizar orientação sobre </a:t>
          </a:r>
          <a:r>
            <a:rPr lang="pt-BR" sz="2000" b="1" kern="1200" dirty="0" smtClean="0">
              <a:solidFill>
                <a:schemeClr val="tx1"/>
              </a:solidFill>
            </a:rPr>
            <a:t>os riscos do tabagismo </a:t>
          </a:r>
          <a:r>
            <a:rPr lang="pt-BR" sz="1700" kern="1200" dirty="0" smtClean="0">
              <a:solidFill>
                <a:schemeClr val="tx1"/>
              </a:solidFill>
            </a:rPr>
            <a:t>a 100% dos diabéticos. </a:t>
          </a:r>
          <a:endParaRPr lang="pt-BR" sz="1700" b="1" kern="1200" dirty="0">
            <a:solidFill>
              <a:schemeClr val="tx1"/>
            </a:solidFill>
          </a:endParaRPr>
        </a:p>
      </dsp:txBody>
      <dsp:txXfrm>
        <a:off x="6399039" y="3572806"/>
        <a:ext cx="3086341" cy="11476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1B694-C55C-479E-A185-4F4905FCD1EA}">
      <dsp:nvSpPr>
        <dsp:cNvPr id="0" name=""/>
        <dsp:cNvSpPr/>
      </dsp:nvSpPr>
      <dsp:spPr>
        <a:xfrm>
          <a:off x="1365776" y="789213"/>
          <a:ext cx="2580389" cy="2570908"/>
        </a:xfrm>
        <a:custGeom>
          <a:avLst/>
          <a:gdLst/>
          <a:ahLst/>
          <a:cxnLst/>
          <a:rect l="0" t="0" r="0" b="0"/>
          <a:pathLst>
            <a:path>
              <a:moveTo>
                <a:pt x="2580389" y="0"/>
              </a:moveTo>
              <a:lnTo>
                <a:pt x="0" y="2570908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564907" y="1983604"/>
        <a:ext cx="182126" cy="182126"/>
      </dsp:txXfrm>
    </dsp:sp>
    <dsp:sp modelId="{37C683C2-6415-455F-BDE0-5C6F10662BF6}">
      <dsp:nvSpPr>
        <dsp:cNvPr id="0" name=""/>
        <dsp:cNvSpPr/>
      </dsp:nvSpPr>
      <dsp:spPr>
        <a:xfrm>
          <a:off x="1365776" y="789213"/>
          <a:ext cx="2580389" cy="1840258"/>
        </a:xfrm>
        <a:custGeom>
          <a:avLst/>
          <a:gdLst/>
          <a:ahLst/>
          <a:cxnLst/>
          <a:rect l="0" t="0" r="0" b="0"/>
          <a:pathLst>
            <a:path>
              <a:moveTo>
                <a:pt x="2580389" y="0"/>
              </a:moveTo>
              <a:lnTo>
                <a:pt x="0" y="1840258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2576736" y="1630108"/>
        <a:ext cx="158468" cy="158468"/>
      </dsp:txXfrm>
    </dsp:sp>
    <dsp:sp modelId="{F25675C2-FA57-4CB8-B18F-F9B3B236A23D}">
      <dsp:nvSpPr>
        <dsp:cNvPr id="0" name=""/>
        <dsp:cNvSpPr/>
      </dsp:nvSpPr>
      <dsp:spPr>
        <a:xfrm>
          <a:off x="1365776" y="789213"/>
          <a:ext cx="2580389" cy="1178431"/>
        </a:xfrm>
        <a:custGeom>
          <a:avLst/>
          <a:gdLst/>
          <a:ahLst/>
          <a:cxnLst/>
          <a:rect l="0" t="0" r="0" b="0"/>
          <a:pathLst>
            <a:path>
              <a:moveTo>
                <a:pt x="2580389" y="0"/>
              </a:moveTo>
              <a:lnTo>
                <a:pt x="0" y="1178431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2585052" y="1307510"/>
        <a:ext cx="141837" cy="141837"/>
      </dsp:txXfrm>
    </dsp:sp>
    <dsp:sp modelId="{5270B498-4EB7-4CAF-A0D3-AC46AAB0C49A}">
      <dsp:nvSpPr>
        <dsp:cNvPr id="0" name=""/>
        <dsp:cNvSpPr/>
      </dsp:nvSpPr>
      <dsp:spPr>
        <a:xfrm>
          <a:off x="798985" y="237423"/>
          <a:ext cx="5190780" cy="110357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INFRA-ESTRUTURA DA SAÚDE MUNICÍPIO DE COLOMBO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798985" y="237423"/>
        <a:ext cx="5190780" cy="1103579"/>
      </dsp:txXfrm>
    </dsp:sp>
    <dsp:sp modelId="{925D8B74-39A7-43C9-A57E-19EED43CCFDB}">
      <dsp:nvSpPr>
        <dsp:cNvPr id="0" name=""/>
        <dsp:cNvSpPr/>
      </dsp:nvSpPr>
      <dsp:spPr>
        <a:xfrm>
          <a:off x="1365776" y="1731595"/>
          <a:ext cx="5021099" cy="4720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01 Hospital-maternidade municipal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1365776" y="1731595"/>
        <a:ext cx="5021099" cy="472099"/>
      </dsp:txXfrm>
    </dsp:sp>
    <dsp:sp modelId="{996178AC-681A-4FCA-B332-3721C8982F99}">
      <dsp:nvSpPr>
        <dsp:cNvPr id="0" name=""/>
        <dsp:cNvSpPr/>
      </dsp:nvSpPr>
      <dsp:spPr>
        <a:xfrm>
          <a:off x="1365776" y="2377141"/>
          <a:ext cx="4741053" cy="50466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02 Pronto-atendimentos 24 horas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1365776" y="2377141"/>
        <a:ext cx="4741053" cy="504660"/>
      </dsp:txXfrm>
    </dsp:sp>
    <dsp:sp modelId="{82B6F31C-F810-49CC-A1EE-70ABACED2554}">
      <dsp:nvSpPr>
        <dsp:cNvPr id="0" name=""/>
        <dsp:cNvSpPr/>
      </dsp:nvSpPr>
      <dsp:spPr>
        <a:xfrm>
          <a:off x="1365776" y="3166132"/>
          <a:ext cx="4013011" cy="38797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solidFill>
                <a:schemeClr val="tx1"/>
              </a:solidFill>
            </a:rPr>
            <a:t>22 Unidades Básicas de Saúde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1365776" y="3166132"/>
        <a:ext cx="4013011" cy="387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AEC8B-D43D-434B-ACBD-771739673EE4}">
      <dsp:nvSpPr>
        <dsp:cNvPr id="0" name=""/>
        <dsp:cNvSpPr/>
      </dsp:nvSpPr>
      <dsp:spPr>
        <a:xfrm>
          <a:off x="0" y="1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26C0F-1F56-425B-93B3-D965EFAEBC49}">
      <dsp:nvSpPr>
        <dsp:cNvPr id="0" name=""/>
        <dsp:cNvSpPr/>
      </dsp:nvSpPr>
      <dsp:spPr>
        <a:xfrm>
          <a:off x="379467" y="60507"/>
          <a:ext cx="5312538" cy="3929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Ambulatório de Saúde Mental</a:t>
          </a:r>
        </a:p>
      </dsp:txBody>
      <dsp:txXfrm>
        <a:off x="398651" y="79691"/>
        <a:ext cx="5274170" cy="354612"/>
      </dsp:txXfrm>
    </dsp:sp>
    <dsp:sp modelId="{D0C4FA37-A525-47AA-B734-9DCF132C8F9B}">
      <dsp:nvSpPr>
        <dsp:cNvPr id="0" name=""/>
        <dsp:cNvSpPr/>
      </dsp:nvSpPr>
      <dsp:spPr>
        <a:xfrm>
          <a:off x="0" y="1279688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CBFBA-628F-4678-8399-F3E32F6C7D7D}">
      <dsp:nvSpPr>
        <dsp:cNvPr id="0" name=""/>
        <dsp:cNvSpPr/>
      </dsp:nvSpPr>
      <dsp:spPr>
        <a:xfrm>
          <a:off x="360038" y="936107"/>
          <a:ext cx="5888577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Centro de Atenção Psicossocial (CAPS-II)</a:t>
          </a:r>
        </a:p>
      </dsp:txBody>
      <dsp:txXfrm>
        <a:off x="398946" y="975015"/>
        <a:ext cx="5810761" cy="719224"/>
      </dsp:txXfrm>
    </dsp:sp>
    <dsp:sp modelId="{E5653164-3EA6-42B3-9070-3E21DB0FB2C4}">
      <dsp:nvSpPr>
        <dsp:cNvPr id="0" name=""/>
        <dsp:cNvSpPr/>
      </dsp:nvSpPr>
      <dsp:spPr>
        <a:xfrm>
          <a:off x="0" y="2504407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CDB8B-68D4-434B-994B-F19193C5064F}">
      <dsp:nvSpPr>
        <dsp:cNvPr id="0" name=""/>
        <dsp:cNvSpPr/>
      </dsp:nvSpPr>
      <dsp:spPr>
        <a:xfrm>
          <a:off x="379467" y="2105887"/>
          <a:ext cx="5495396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Centro de Atenção Psicossocial (CAPS-AD)</a:t>
          </a:r>
        </a:p>
      </dsp:txBody>
      <dsp:txXfrm>
        <a:off x="418375" y="2144795"/>
        <a:ext cx="5417580" cy="719224"/>
      </dsp:txXfrm>
    </dsp:sp>
    <dsp:sp modelId="{16F842C5-95BB-434E-B8FA-262BC43AEEA3}">
      <dsp:nvSpPr>
        <dsp:cNvPr id="0" name=""/>
        <dsp:cNvSpPr/>
      </dsp:nvSpPr>
      <dsp:spPr>
        <a:xfrm>
          <a:off x="0" y="3729128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E067C-1C79-41EC-8A49-DDC1F23A3970}">
      <dsp:nvSpPr>
        <dsp:cNvPr id="0" name=""/>
        <dsp:cNvSpPr/>
      </dsp:nvSpPr>
      <dsp:spPr>
        <a:xfrm>
          <a:off x="379467" y="3330607"/>
          <a:ext cx="5312538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Centro de Testagem e Aconselhamento (CTA)</a:t>
          </a:r>
        </a:p>
      </dsp:txBody>
      <dsp:txXfrm>
        <a:off x="418375" y="3369515"/>
        <a:ext cx="5234722" cy="719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AEC8B-D43D-434B-ACBD-771739673EE4}">
      <dsp:nvSpPr>
        <dsp:cNvPr id="0" name=""/>
        <dsp:cNvSpPr/>
      </dsp:nvSpPr>
      <dsp:spPr>
        <a:xfrm>
          <a:off x="0" y="1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26C0F-1F56-425B-93B3-D965EFAEBC49}">
      <dsp:nvSpPr>
        <dsp:cNvPr id="0" name=""/>
        <dsp:cNvSpPr/>
      </dsp:nvSpPr>
      <dsp:spPr>
        <a:xfrm>
          <a:off x="379467" y="60507"/>
          <a:ext cx="5312538" cy="3929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Setor de Vigilância em Saúde</a:t>
          </a:r>
        </a:p>
      </dsp:txBody>
      <dsp:txXfrm>
        <a:off x="398651" y="79691"/>
        <a:ext cx="5274170" cy="354612"/>
      </dsp:txXfrm>
    </dsp:sp>
    <dsp:sp modelId="{2A94919D-FF41-423A-9256-4B047A558A1D}">
      <dsp:nvSpPr>
        <dsp:cNvPr id="0" name=""/>
        <dsp:cNvSpPr/>
      </dsp:nvSpPr>
      <dsp:spPr>
        <a:xfrm>
          <a:off x="0" y="1279688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E1A34-A956-4A87-B011-424DC4F00FAD}">
      <dsp:nvSpPr>
        <dsp:cNvPr id="0" name=""/>
        <dsp:cNvSpPr/>
      </dsp:nvSpPr>
      <dsp:spPr>
        <a:xfrm>
          <a:off x="379467" y="881168"/>
          <a:ext cx="5312538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Centro de Distribuição de Medicamentos e Materiais</a:t>
          </a:r>
        </a:p>
      </dsp:txBody>
      <dsp:txXfrm>
        <a:off x="418375" y="920076"/>
        <a:ext cx="5234722" cy="719224"/>
      </dsp:txXfrm>
    </dsp:sp>
    <dsp:sp modelId="{5E59F4B9-098E-4170-A095-D1D2836745C8}">
      <dsp:nvSpPr>
        <dsp:cNvPr id="0" name=""/>
        <dsp:cNvSpPr/>
      </dsp:nvSpPr>
      <dsp:spPr>
        <a:xfrm>
          <a:off x="0" y="2504407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A6F43-6CB4-48C3-B731-062BE5843FBB}">
      <dsp:nvSpPr>
        <dsp:cNvPr id="0" name=""/>
        <dsp:cNvSpPr/>
      </dsp:nvSpPr>
      <dsp:spPr>
        <a:xfrm>
          <a:off x="379467" y="2105887"/>
          <a:ext cx="5312538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Central de Ambulâncias</a:t>
          </a:r>
        </a:p>
      </dsp:txBody>
      <dsp:txXfrm>
        <a:off x="418375" y="2144795"/>
        <a:ext cx="5234722" cy="719224"/>
      </dsp:txXfrm>
    </dsp:sp>
    <dsp:sp modelId="{DBF878ED-C85D-4C4F-93EB-7B509333CF5F}">
      <dsp:nvSpPr>
        <dsp:cNvPr id="0" name=""/>
        <dsp:cNvSpPr/>
      </dsp:nvSpPr>
      <dsp:spPr>
        <a:xfrm>
          <a:off x="0" y="3729128"/>
          <a:ext cx="7589341" cy="6804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657D8-F4CA-489F-A359-91F0A74D19F0}">
      <dsp:nvSpPr>
        <dsp:cNvPr id="0" name=""/>
        <dsp:cNvSpPr/>
      </dsp:nvSpPr>
      <dsp:spPr>
        <a:xfrm>
          <a:off x="379467" y="3330607"/>
          <a:ext cx="5312538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01" tIns="0" rIns="20080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01 Centro de Especialidades Médicas e Odontológicas</a:t>
          </a:r>
        </a:p>
      </dsp:txBody>
      <dsp:txXfrm>
        <a:off x="418375" y="3369515"/>
        <a:ext cx="5234722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41031-BD70-4AF8-91BA-8CB59BFCFC36}">
      <dsp:nvSpPr>
        <dsp:cNvPr id="0" name=""/>
        <dsp:cNvSpPr/>
      </dsp:nvSpPr>
      <dsp:spPr>
        <a:xfrm>
          <a:off x="5257" y="87516"/>
          <a:ext cx="9233421" cy="6881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3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rPr>
            <a:t>Unidade de Saúde Guaraituba</a:t>
          </a:r>
        </a:p>
      </dsp:txBody>
      <dsp:txXfrm>
        <a:off x="5257" y="87516"/>
        <a:ext cx="9233421" cy="6881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329BF-AD08-41E0-A489-99C327DEEFE6}">
      <dsp:nvSpPr>
        <dsp:cNvPr id="0" name=""/>
        <dsp:cNvSpPr/>
      </dsp:nvSpPr>
      <dsp:spPr>
        <a:xfrm>
          <a:off x="3234541" y="2723013"/>
          <a:ext cx="632351" cy="853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175" y="0"/>
              </a:lnTo>
              <a:lnTo>
                <a:pt x="316175" y="853123"/>
              </a:lnTo>
              <a:lnTo>
                <a:pt x="632351" y="8531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524168" y="3123027"/>
        <a:ext cx="53096" cy="53096"/>
      </dsp:txXfrm>
    </dsp:sp>
    <dsp:sp modelId="{B4AB6EFD-E4F3-4FC5-8EEA-2751C7403373}">
      <dsp:nvSpPr>
        <dsp:cNvPr id="0" name=""/>
        <dsp:cNvSpPr/>
      </dsp:nvSpPr>
      <dsp:spPr>
        <a:xfrm>
          <a:off x="3234541" y="1938516"/>
          <a:ext cx="560345" cy="784497"/>
        </a:xfrm>
        <a:custGeom>
          <a:avLst/>
          <a:gdLst/>
          <a:ahLst/>
          <a:cxnLst/>
          <a:rect l="0" t="0" r="0" b="0"/>
          <a:pathLst>
            <a:path>
              <a:moveTo>
                <a:pt x="0" y="784497"/>
              </a:moveTo>
              <a:lnTo>
                <a:pt x="280172" y="784497"/>
              </a:lnTo>
              <a:lnTo>
                <a:pt x="280172" y="0"/>
              </a:lnTo>
              <a:lnTo>
                <a:pt x="560345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490612" y="2306663"/>
        <a:ext cx="48203" cy="48203"/>
      </dsp:txXfrm>
    </dsp:sp>
    <dsp:sp modelId="{DD554312-2D71-49B1-879E-5BE78CD6C1A0}">
      <dsp:nvSpPr>
        <dsp:cNvPr id="0" name=""/>
        <dsp:cNvSpPr/>
      </dsp:nvSpPr>
      <dsp:spPr>
        <a:xfrm>
          <a:off x="636353" y="267729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59010"/>
              </a:moveTo>
              <a:lnTo>
                <a:pt x="89322" y="59010"/>
              </a:lnTo>
              <a:lnTo>
                <a:pt x="89322" y="45720"/>
              </a:lnTo>
              <a:lnTo>
                <a:pt x="13292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679868" y="2720808"/>
        <a:ext cx="4410" cy="4410"/>
      </dsp:txXfrm>
    </dsp:sp>
    <dsp:sp modelId="{B332F82C-AA9D-4DD3-BEEA-FA45F2958B80}">
      <dsp:nvSpPr>
        <dsp:cNvPr id="0" name=""/>
        <dsp:cNvSpPr/>
      </dsp:nvSpPr>
      <dsp:spPr>
        <a:xfrm rot="16200000">
          <a:off x="-2196069" y="2400526"/>
          <a:ext cx="5084732" cy="67155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Ações realizadas</a:t>
          </a:r>
          <a:endParaRPr lang="pt-BR" sz="3200" kern="1200" dirty="0">
            <a:solidFill>
              <a:schemeClr val="tx1"/>
            </a:solidFill>
          </a:endParaRPr>
        </a:p>
      </dsp:txBody>
      <dsp:txXfrm>
        <a:off x="-2196069" y="2400526"/>
        <a:ext cx="5084732" cy="671555"/>
      </dsp:txXfrm>
    </dsp:sp>
    <dsp:sp modelId="{980189B3-90F8-4F58-8F8B-1A34648D8753}">
      <dsp:nvSpPr>
        <dsp:cNvPr id="0" name=""/>
        <dsp:cNvSpPr/>
      </dsp:nvSpPr>
      <dsp:spPr>
        <a:xfrm>
          <a:off x="769278" y="2100714"/>
          <a:ext cx="2465262" cy="124459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Eixo 1: Monitoramento e avaliação.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769278" y="2100714"/>
        <a:ext cx="2465262" cy="1244599"/>
      </dsp:txXfrm>
    </dsp:sp>
    <dsp:sp modelId="{795B157D-03F5-46F4-9B1C-528201248F49}">
      <dsp:nvSpPr>
        <dsp:cNvPr id="0" name=""/>
        <dsp:cNvSpPr/>
      </dsp:nvSpPr>
      <dsp:spPr>
        <a:xfrm>
          <a:off x="3794886" y="1440162"/>
          <a:ext cx="4568489" cy="99670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Registro e monitoramento das ações propostas para a intervenção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3794886" y="1440162"/>
        <a:ext cx="4568489" cy="996708"/>
      </dsp:txXfrm>
    </dsp:sp>
    <dsp:sp modelId="{D21A699D-588C-4E2F-BBA3-A882EA423C55}">
      <dsp:nvSpPr>
        <dsp:cNvPr id="0" name=""/>
        <dsp:cNvSpPr/>
      </dsp:nvSpPr>
      <dsp:spPr>
        <a:xfrm>
          <a:off x="3866892" y="3240359"/>
          <a:ext cx="4404652" cy="67155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Implantação da ficha-espelho fornecida pelo Curso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3866892" y="3240359"/>
        <a:ext cx="4404652" cy="6715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6A000-E2F1-4833-A490-4070E3E95BC0}">
      <dsp:nvSpPr>
        <dsp:cNvPr id="0" name=""/>
        <dsp:cNvSpPr/>
      </dsp:nvSpPr>
      <dsp:spPr>
        <a:xfrm>
          <a:off x="721262" y="2730547"/>
          <a:ext cx="3691706" cy="1662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5853" y="0"/>
              </a:lnTo>
              <a:lnTo>
                <a:pt x="1845853" y="1662532"/>
              </a:lnTo>
              <a:lnTo>
                <a:pt x="3691706" y="16625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465895" y="3460593"/>
        <a:ext cx="202439" cy="202439"/>
      </dsp:txXfrm>
    </dsp:sp>
    <dsp:sp modelId="{A08336E0-81A9-49CC-8ED0-91D36B02C330}">
      <dsp:nvSpPr>
        <dsp:cNvPr id="0" name=""/>
        <dsp:cNvSpPr/>
      </dsp:nvSpPr>
      <dsp:spPr>
        <a:xfrm>
          <a:off x="721262" y="2730547"/>
          <a:ext cx="3475667" cy="510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7833" y="0"/>
              </a:lnTo>
              <a:lnTo>
                <a:pt x="1737833" y="510402"/>
              </a:lnTo>
              <a:lnTo>
                <a:pt x="3475667" y="510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371272" y="2897924"/>
        <a:ext cx="175647" cy="175647"/>
      </dsp:txXfrm>
    </dsp:sp>
    <dsp:sp modelId="{C12C7995-1D68-45FE-8FE3-074C934421D7}">
      <dsp:nvSpPr>
        <dsp:cNvPr id="0" name=""/>
        <dsp:cNvSpPr/>
      </dsp:nvSpPr>
      <dsp:spPr>
        <a:xfrm>
          <a:off x="721262" y="2160830"/>
          <a:ext cx="3403677" cy="569717"/>
        </a:xfrm>
        <a:custGeom>
          <a:avLst/>
          <a:gdLst/>
          <a:ahLst/>
          <a:cxnLst/>
          <a:rect l="0" t="0" r="0" b="0"/>
          <a:pathLst>
            <a:path>
              <a:moveTo>
                <a:pt x="0" y="569717"/>
              </a:moveTo>
              <a:lnTo>
                <a:pt x="1701838" y="569717"/>
              </a:lnTo>
              <a:lnTo>
                <a:pt x="1701838" y="0"/>
              </a:lnTo>
              <a:lnTo>
                <a:pt x="340367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336825" y="2359413"/>
        <a:ext cx="172551" cy="172551"/>
      </dsp:txXfrm>
    </dsp:sp>
    <dsp:sp modelId="{703ACCDE-67C5-46FC-839B-B6793EDC4C8A}">
      <dsp:nvSpPr>
        <dsp:cNvPr id="0" name=""/>
        <dsp:cNvSpPr/>
      </dsp:nvSpPr>
      <dsp:spPr>
        <a:xfrm>
          <a:off x="721262" y="1043227"/>
          <a:ext cx="3187638" cy="1687320"/>
        </a:xfrm>
        <a:custGeom>
          <a:avLst/>
          <a:gdLst/>
          <a:ahLst/>
          <a:cxnLst/>
          <a:rect l="0" t="0" r="0" b="0"/>
          <a:pathLst>
            <a:path>
              <a:moveTo>
                <a:pt x="0" y="1687320"/>
              </a:moveTo>
              <a:lnTo>
                <a:pt x="1593819" y="1687320"/>
              </a:lnTo>
              <a:lnTo>
                <a:pt x="1593819" y="0"/>
              </a:lnTo>
              <a:lnTo>
                <a:pt x="31876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224914" y="1796720"/>
        <a:ext cx="180333" cy="180333"/>
      </dsp:txXfrm>
    </dsp:sp>
    <dsp:sp modelId="{DD554312-2D71-49B1-879E-5BE78CD6C1A0}">
      <dsp:nvSpPr>
        <dsp:cNvPr id="0" name=""/>
        <dsp:cNvSpPr/>
      </dsp:nvSpPr>
      <dsp:spPr>
        <a:xfrm>
          <a:off x="721262" y="2589548"/>
          <a:ext cx="235312" cy="140998"/>
        </a:xfrm>
        <a:custGeom>
          <a:avLst/>
          <a:gdLst/>
          <a:ahLst/>
          <a:cxnLst/>
          <a:rect l="0" t="0" r="0" b="0"/>
          <a:pathLst>
            <a:path>
              <a:moveTo>
                <a:pt x="0" y="140998"/>
              </a:moveTo>
              <a:lnTo>
                <a:pt x="117656" y="140998"/>
              </a:lnTo>
              <a:lnTo>
                <a:pt x="117656" y="0"/>
              </a:lnTo>
              <a:lnTo>
                <a:pt x="23531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832060" y="2653190"/>
        <a:ext cx="13716" cy="13716"/>
      </dsp:txXfrm>
    </dsp:sp>
    <dsp:sp modelId="{B332F82C-AA9D-4DD3-BEEA-FA45F2958B80}">
      <dsp:nvSpPr>
        <dsp:cNvPr id="0" name=""/>
        <dsp:cNvSpPr/>
      </dsp:nvSpPr>
      <dsp:spPr>
        <a:xfrm rot="16200000">
          <a:off x="-2369916" y="2369916"/>
          <a:ext cx="5461094" cy="72126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Ações realizadas</a:t>
          </a:r>
          <a:endParaRPr lang="pt-BR" sz="3200" kern="1200" dirty="0">
            <a:solidFill>
              <a:schemeClr val="tx1"/>
            </a:solidFill>
          </a:endParaRPr>
        </a:p>
      </dsp:txBody>
      <dsp:txXfrm>
        <a:off x="-2369916" y="2369916"/>
        <a:ext cx="5461094" cy="721262"/>
      </dsp:txXfrm>
    </dsp:sp>
    <dsp:sp modelId="{980189B3-90F8-4F58-8F8B-1A34648D8753}">
      <dsp:nvSpPr>
        <dsp:cNvPr id="0" name=""/>
        <dsp:cNvSpPr/>
      </dsp:nvSpPr>
      <dsp:spPr>
        <a:xfrm>
          <a:off x="956574" y="1800199"/>
          <a:ext cx="2630561" cy="157869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Eixo 2: Organização e gestão </a:t>
          </a:r>
          <a:r>
            <a:rPr lang="pt-BR" sz="2400" kern="1200" smtClean="0">
              <a:solidFill>
                <a:schemeClr val="tx1"/>
              </a:solidFill>
            </a:rPr>
            <a:t>do serviço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956574" y="1800199"/>
        <a:ext cx="2630561" cy="1578699"/>
      </dsp:txXfrm>
    </dsp:sp>
    <dsp:sp modelId="{1A940B80-D0A5-4EB5-9C73-AABA3962761F}">
      <dsp:nvSpPr>
        <dsp:cNvPr id="0" name=""/>
        <dsp:cNvSpPr/>
      </dsp:nvSpPr>
      <dsp:spPr>
        <a:xfrm>
          <a:off x="3908900" y="648076"/>
          <a:ext cx="4525992" cy="79030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Melhorar registros de atendimento.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3908900" y="648076"/>
        <a:ext cx="4525992" cy="790301"/>
      </dsp:txXfrm>
    </dsp:sp>
    <dsp:sp modelId="{590DB1F1-8211-43BF-AD7A-5C6CC5C05682}">
      <dsp:nvSpPr>
        <dsp:cNvPr id="0" name=""/>
        <dsp:cNvSpPr/>
      </dsp:nvSpPr>
      <dsp:spPr>
        <a:xfrm>
          <a:off x="4124940" y="1800199"/>
          <a:ext cx="4427057" cy="7212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Organizar agendas médica e enfermeira</a:t>
          </a:r>
        </a:p>
      </dsp:txBody>
      <dsp:txXfrm>
        <a:off x="4124940" y="1800199"/>
        <a:ext cx="4427057" cy="721262"/>
      </dsp:txXfrm>
    </dsp:sp>
    <dsp:sp modelId="{BD901E1D-EF54-49C9-AE43-A58C1CF31A38}">
      <dsp:nvSpPr>
        <dsp:cNvPr id="0" name=""/>
        <dsp:cNvSpPr/>
      </dsp:nvSpPr>
      <dsp:spPr>
        <a:xfrm>
          <a:off x="4196929" y="2880318"/>
          <a:ext cx="4258995" cy="7212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Realização da busca ativa aos pacientes faltosos</a:t>
          </a:r>
        </a:p>
      </dsp:txBody>
      <dsp:txXfrm>
        <a:off x="4196929" y="2880318"/>
        <a:ext cx="4258995" cy="721262"/>
      </dsp:txXfrm>
    </dsp:sp>
    <dsp:sp modelId="{835C74A7-8282-4605-9497-44E5D146375E}">
      <dsp:nvSpPr>
        <dsp:cNvPr id="0" name=""/>
        <dsp:cNvSpPr/>
      </dsp:nvSpPr>
      <dsp:spPr>
        <a:xfrm>
          <a:off x="4412969" y="4032448"/>
          <a:ext cx="4133043" cy="72126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</a:rPr>
            <a:t>Realizar estratificação de risco.</a:t>
          </a:r>
          <a:endParaRPr lang="pt-BR" sz="2000" kern="1200" dirty="0" smtClean="0">
            <a:solidFill>
              <a:schemeClr val="tx1"/>
            </a:solidFill>
          </a:endParaRPr>
        </a:p>
      </dsp:txBody>
      <dsp:txXfrm>
        <a:off x="4412969" y="4032448"/>
        <a:ext cx="4133043" cy="7212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6A000-E2F1-4833-A490-4070E3E95BC0}">
      <dsp:nvSpPr>
        <dsp:cNvPr id="0" name=""/>
        <dsp:cNvSpPr/>
      </dsp:nvSpPr>
      <dsp:spPr>
        <a:xfrm>
          <a:off x="592429" y="2731564"/>
          <a:ext cx="3215827" cy="1407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7913" y="0"/>
              </a:lnTo>
              <a:lnTo>
                <a:pt x="1607913" y="1407671"/>
              </a:lnTo>
              <a:lnTo>
                <a:pt x="3215827" y="1407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112582" y="3347639"/>
        <a:ext cx="175521" cy="175521"/>
      </dsp:txXfrm>
    </dsp:sp>
    <dsp:sp modelId="{A08336E0-81A9-49CC-8ED0-91D36B02C330}">
      <dsp:nvSpPr>
        <dsp:cNvPr id="0" name=""/>
        <dsp:cNvSpPr/>
      </dsp:nvSpPr>
      <dsp:spPr>
        <a:xfrm>
          <a:off x="592429" y="2630316"/>
          <a:ext cx="30975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1248"/>
              </a:moveTo>
              <a:lnTo>
                <a:pt x="1548763" y="101248"/>
              </a:lnTo>
              <a:lnTo>
                <a:pt x="1548763" y="45720"/>
              </a:lnTo>
              <a:lnTo>
                <a:pt x="309752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2063742" y="2598585"/>
        <a:ext cx="154901" cy="154901"/>
      </dsp:txXfrm>
    </dsp:sp>
    <dsp:sp modelId="{C12C7995-1D68-45FE-8FE3-074C934421D7}">
      <dsp:nvSpPr>
        <dsp:cNvPr id="0" name=""/>
        <dsp:cNvSpPr/>
      </dsp:nvSpPr>
      <dsp:spPr>
        <a:xfrm>
          <a:off x="592429" y="1647377"/>
          <a:ext cx="3097527" cy="1084187"/>
        </a:xfrm>
        <a:custGeom>
          <a:avLst/>
          <a:gdLst/>
          <a:ahLst/>
          <a:cxnLst/>
          <a:rect l="0" t="0" r="0" b="0"/>
          <a:pathLst>
            <a:path>
              <a:moveTo>
                <a:pt x="0" y="1084187"/>
              </a:moveTo>
              <a:lnTo>
                <a:pt x="1548763" y="1084187"/>
              </a:lnTo>
              <a:lnTo>
                <a:pt x="1548763" y="0"/>
              </a:lnTo>
              <a:lnTo>
                <a:pt x="30975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2059148" y="2107426"/>
        <a:ext cx="164089" cy="164089"/>
      </dsp:txXfrm>
    </dsp:sp>
    <dsp:sp modelId="{703ACCDE-67C5-46FC-839B-B6793EDC4C8A}">
      <dsp:nvSpPr>
        <dsp:cNvPr id="0" name=""/>
        <dsp:cNvSpPr/>
      </dsp:nvSpPr>
      <dsp:spPr>
        <a:xfrm>
          <a:off x="592429" y="733191"/>
          <a:ext cx="3047024" cy="1998373"/>
        </a:xfrm>
        <a:custGeom>
          <a:avLst/>
          <a:gdLst/>
          <a:ahLst/>
          <a:cxnLst/>
          <a:rect l="0" t="0" r="0" b="0"/>
          <a:pathLst>
            <a:path>
              <a:moveTo>
                <a:pt x="0" y="1998373"/>
              </a:moveTo>
              <a:lnTo>
                <a:pt x="1523512" y="1998373"/>
              </a:lnTo>
              <a:lnTo>
                <a:pt x="1523512" y="0"/>
              </a:lnTo>
              <a:lnTo>
                <a:pt x="304702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024844" y="1641280"/>
        <a:ext cx="182193" cy="182193"/>
      </dsp:txXfrm>
    </dsp:sp>
    <dsp:sp modelId="{DD554312-2D71-49B1-879E-5BE78CD6C1A0}">
      <dsp:nvSpPr>
        <dsp:cNvPr id="0" name=""/>
        <dsp:cNvSpPr/>
      </dsp:nvSpPr>
      <dsp:spPr>
        <a:xfrm>
          <a:off x="592429" y="2520561"/>
          <a:ext cx="178131" cy="211002"/>
        </a:xfrm>
        <a:custGeom>
          <a:avLst/>
          <a:gdLst/>
          <a:ahLst/>
          <a:cxnLst/>
          <a:rect l="0" t="0" r="0" b="0"/>
          <a:pathLst>
            <a:path>
              <a:moveTo>
                <a:pt x="0" y="211002"/>
              </a:moveTo>
              <a:lnTo>
                <a:pt x="89065" y="211002"/>
              </a:lnTo>
              <a:lnTo>
                <a:pt x="89065" y="0"/>
              </a:lnTo>
              <a:lnTo>
                <a:pt x="17813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674591" y="2619159"/>
        <a:ext cx="13806" cy="13806"/>
      </dsp:txXfrm>
    </dsp:sp>
    <dsp:sp modelId="{B332F82C-AA9D-4DD3-BEEA-FA45F2958B80}">
      <dsp:nvSpPr>
        <dsp:cNvPr id="0" name=""/>
        <dsp:cNvSpPr/>
      </dsp:nvSpPr>
      <dsp:spPr>
        <a:xfrm rot="16200000">
          <a:off x="-1946597" y="2435349"/>
          <a:ext cx="4485625" cy="59242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Ações realizadas</a:t>
          </a:r>
          <a:endParaRPr lang="pt-BR" sz="3200" kern="1200" dirty="0">
            <a:solidFill>
              <a:schemeClr val="tx1"/>
            </a:solidFill>
          </a:endParaRPr>
        </a:p>
      </dsp:txBody>
      <dsp:txXfrm>
        <a:off x="-1946597" y="2435349"/>
        <a:ext cx="4485625" cy="592429"/>
      </dsp:txXfrm>
    </dsp:sp>
    <dsp:sp modelId="{980189B3-90F8-4F58-8F8B-1A34648D8753}">
      <dsp:nvSpPr>
        <dsp:cNvPr id="0" name=""/>
        <dsp:cNvSpPr/>
      </dsp:nvSpPr>
      <dsp:spPr>
        <a:xfrm>
          <a:off x="770560" y="1872207"/>
          <a:ext cx="2452705" cy="129670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Eixo 2: Organização e gestão do serviço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770560" y="1872207"/>
        <a:ext cx="2452705" cy="1296709"/>
      </dsp:txXfrm>
    </dsp:sp>
    <dsp:sp modelId="{1A940B80-D0A5-4EB5-9C73-AABA3962761F}">
      <dsp:nvSpPr>
        <dsp:cNvPr id="0" name=""/>
        <dsp:cNvSpPr/>
      </dsp:nvSpPr>
      <dsp:spPr>
        <a:xfrm>
          <a:off x="3639453" y="389712"/>
          <a:ext cx="5118984" cy="68695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Melhorar o acolhimento aos pacientes hipertensos e diabéticos.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3639453" y="389712"/>
        <a:ext cx="5118984" cy="686957"/>
      </dsp:txXfrm>
    </dsp:sp>
    <dsp:sp modelId="{590DB1F1-8211-43BF-AD7A-5C6CC5C05682}">
      <dsp:nvSpPr>
        <dsp:cNvPr id="0" name=""/>
        <dsp:cNvSpPr/>
      </dsp:nvSpPr>
      <dsp:spPr>
        <a:xfrm>
          <a:off x="3689956" y="1313256"/>
          <a:ext cx="4773800" cy="66824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Cadastramento dos hipertensos e diabéticos </a:t>
          </a:r>
        </a:p>
      </dsp:txBody>
      <dsp:txXfrm>
        <a:off x="3689956" y="1313256"/>
        <a:ext cx="4773800" cy="668242"/>
      </dsp:txXfrm>
    </dsp:sp>
    <dsp:sp modelId="{BD901E1D-EF54-49C9-AE43-A58C1CF31A38}">
      <dsp:nvSpPr>
        <dsp:cNvPr id="0" name=""/>
        <dsp:cNvSpPr/>
      </dsp:nvSpPr>
      <dsp:spPr>
        <a:xfrm>
          <a:off x="3689956" y="2217107"/>
          <a:ext cx="4859357" cy="91785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Garantir solicitação de exames e acesso á medicação</a:t>
          </a:r>
        </a:p>
      </dsp:txBody>
      <dsp:txXfrm>
        <a:off x="3689956" y="2217107"/>
        <a:ext cx="4859357" cy="917856"/>
      </dsp:txXfrm>
    </dsp:sp>
    <dsp:sp modelId="{835C74A7-8282-4605-9497-44E5D146375E}">
      <dsp:nvSpPr>
        <dsp:cNvPr id="0" name=""/>
        <dsp:cNvSpPr/>
      </dsp:nvSpPr>
      <dsp:spPr>
        <a:xfrm>
          <a:off x="3808256" y="3488869"/>
          <a:ext cx="4112229" cy="130073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Organizar praticas coletivas </a:t>
          </a:r>
        </a:p>
      </dsp:txBody>
      <dsp:txXfrm>
        <a:off x="3808256" y="3488869"/>
        <a:ext cx="4112229" cy="1300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53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4425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6525" cy="409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018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28811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58771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47453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9119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45803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02098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56697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64510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11219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4826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1932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01036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21461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09714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80623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90470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26197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58113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964627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84870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507840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70093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4716721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131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69076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96319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76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14556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55183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18112" cy="4098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0086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71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81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9788" y="555625"/>
            <a:ext cx="2149475" cy="6299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296025" cy="6299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0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597900" cy="12525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8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597900" cy="12525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741363" y="2101850"/>
            <a:ext cx="8597900" cy="4752975"/>
          </a:xfrm>
        </p:spPr>
        <p:txBody>
          <a:bodyPr/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53743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45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3069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2750" cy="47529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6513" y="2101850"/>
            <a:ext cx="4222750" cy="47529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12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70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47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6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4942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0612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59790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5979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Arial Unicode MS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871663" y="287338"/>
            <a:ext cx="6516687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pt-BR" sz="2200" b="1">
                <a:ea typeface="Microsoft YaHei" panose="020B0503020204020204" pitchFamily="34" charset="-122"/>
              </a:rPr>
              <a:t>UNIVERSIDADE ABERTA DO SUS - UNASUS</a:t>
            </a:r>
          </a:p>
          <a:p>
            <a:pPr eaLnBrk="1" hangingPunct="1"/>
            <a:r>
              <a:rPr lang="pt-BR" sz="2200" b="1">
                <a:ea typeface="Microsoft YaHei" panose="020B0503020204020204" pitchFamily="34" charset="-122"/>
              </a:rPr>
              <a:t>Universidade Federal de Pelotas</a:t>
            </a:r>
          </a:p>
          <a:p>
            <a:pPr eaLnBrk="1" hangingPunct="1"/>
            <a:r>
              <a:rPr lang="pt-BR" sz="2200" b="1">
                <a:ea typeface="Microsoft YaHei" panose="020B0503020204020204" pitchFamily="34" charset="-122"/>
              </a:rPr>
              <a:t>Especialização em Saúde da Família – EAD</a:t>
            </a:r>
          </a:p>
          <a:p>
            <a:pPr eaLnBrk="1" hangingPunct="1"/>
            <a:r>
              <a:rPr lang="pt-BR" sz="2200" b="1">
                <a:ea typeface="Microsoft YaHei" panose="020B0503020204020204" pitchFamily="34" charset="-122"/>
              </a:rPr>
              <a:t>Turma 4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252413"/>
            <a:ext cx="143986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52413"/>
            <a:ext cx="143986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1800" y="2339975"/>
            <a:ext cx="9145588" cy="4679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sz="4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Melhoria na atenção do hipertenso e diabético na área 122 da Unidade de Saúde Guaraituba, Colombo-PR</a:t>
            </a:r>
          </a:p>
          <a:p>
            <a:pPr algn="ct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4500" b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pt-BR" sz="2400" b="1" dirty="0"/>
              <a:t>Especializando</a:t>
            </a:r>
            <a:r>
              <a:rPr lang="pt-BR" sz="2400" b="1" dirty="0" smtClean="0"/>
              <a:t>: Santina </a:t>
            </a:r>
            <a:r>
              <a:rPr lang="pt-BR" sz="2400" b="1" dirty="0" err="1"/>
              <a:t>Sayuri</a:t>
            </a:r>
            <a:r>
              <a:rPr lang="pt-BR" sz="2400" b="1" dirty="0"/>
              <a:t> </a:t>
            </a:r>
            <a:r>
              <a:rPr lang="pt-BR" sz="2400" b="1" dirty="0" err="1"/>
              <a:t>Utida</a:t>
            </a:r>
            <a:r>
              <a:rPr lang="pt-BR" sz="2400" b="1" dirty="0"/>
              <a:t> Pereira</a:t>
            </a:r>
          </a:p>
          <a:p>
            <a:pPr algn="ctr" eaLnBrk="1" hangingPunct="1">
              <a:defRPr/>
            </a:pPr>
            <a:r>
              <a:rPr lang="pt-BR" sz="2400" b="1" dirty="0"/>
              <a:t>Orientadora: Giselle Lima Aguiar Correia</a:t>
            </a:r>
          </a:p>
          <a:p>
            <a:pPr algn="ct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1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5801" y="2267669"/>
            <a:ext cx="8607425" cy="503757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104775" indent="0" algn="ctr" eaLnBrk="1">
              <a:lnSpc>
                <a:spcPct val="100000"/>
              </a:lnSpc>
              <a:spcAft>
                <a:spcPts val="288"/>
              </a:spcAft>
              <a:buClr>
                <a:srgbClr val="0E594D"/>
              </a:buClr>
              <a:buSzPct val="45000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pt-BR" b="1" dirty="0" smtClean="0"/>
              <a:t>Objetivo Geral da Intervenção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endParaRPr lang="pt-BR" sz="2600" dirty="0" smtClean="0"/>
          </a:p>
          <a:p>
            <a:pPr marL="457200" lvl="1" indent="0" algn="just" eaLnBrk="1">
              <a:lnSpc>
                <a:spcPct val="100000"/>
              </a:lnSpc>
              <a:spcAft>
                <a:spcPts val="288"/>
              </a:spcAft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  <a:defRPr/>
            </a:pPr>
            <a:r>
              <a:rPr lang="pt-BR" sz="2600" dirty="0" smtClean="0"/>
              <a:t>Melhorar a atenção aos adultos portadores de hipertensão e diabetes da área 122 da US Guaraituba, Colombo-PR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Metodologia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99764337"/>
              </p:ext>
            </p:extLst>
          </p:nvPr>
        </p:nvGraphicFramePr>
        <p:xfrm>
          <a:off x="741363" y="1691605"/>
          <a:ext cx="8607425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Metodologia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71047828"/>
              </p:ext>
            </p:extLst>
          </p:nvPr>
        </p:nvGraphicFramePr>
        <p:xfrm>
          <a:off x="741363" y="1691605"/>
          <a:ext cx="8835453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9171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Metodologia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14695051"/>
              </p:ext>
            </p:extLst>
          </p:nvPr>
        </p:nvGraphicFramePr>
        <p:xfrm>
          <a:off x="741363" y="1691605"/>
          <a:ext cx="890746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623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Metodologia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55617805"/>
              </p:ext>
            </p:extLst>
          </p:nvPr>
        </p:nvGraphicFramePr>
        <p:xfrm>
          <a:off x="741363" y="1691605"/>
          <a:ext cx="8607425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2165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91840" y="179437"/>
            <a:ext cx="8607425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Metodologia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85423959"/>
              </p:ext>
            </p:extLst>
          </p:nvPr>
        </p:nvGraphicFramePr>
        <p:xfrm>
          <a:off x="741363" y="1565275"/>
          <a:ext cx="8607425" cy="5598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5241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Metodologia</a:t>
            </a: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881147207"/>
              </p:ext>
            </p:extLst>
          </p:nvPr>
        </p:nvGraphicFramePr>
        <p:xfrm>
          <a:off x="741364" y="1979637"/>
          <a:ext cx="8597900" cy="558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337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08190414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344568" y="6300117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alcançada</a:t>
            </a:r>
          </a:p>
        </p:txBody>
      </p:sp>
      <p:cxnSp>
        <p:nvCxnSpPr>
          <p:cNvPr id="18" name="Conector de seta reta 17"/>
          <p:cNvCxnSpPr/>
          <p:nvPr/>
        </p:nvCxnSpPr>
        <p:spPr bwMode="auto">
          <a:xfrm flipV="1">
            <a:off x="8568704" y="5580037"/>
            <a:ext cx="7200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ector de seta reta 6"/>
          <p:cNvCxnSpPr/>
          <p:nvPr/>
        </p:nvCxnSpPr>
        <p:spPr bwMode="auto">
          <a:xfrm>
            <a:off x="6552480" y="5940077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tângulo de cantos arredondados 10"/>
          <p:cNvSpPr/>
          <p:nvPr/>
        </p:nvSpPr>
        <p:spPr bwMode="auto">
          <a:xfrm>
            <a:off x="7056536" y="3563813"/>
            <a:ext cx="2304256" cy="57606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não alcançada</a:t>
            </a:r>
          </a:p>
        </p:txBody>
      </p:sp>
    </p:spTree>
    <p:extLst>
      <p:ext uri="{BB962C8B-B14F-4D97-AF65-F5344CB8AC3E}">
        <p14:creationId xmlns:p14="http://schemas.microsoft.com/office/powerpoint/2010/main" val="46114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5736194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128544" y="4499917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Metas alcançadas</a:t>
            </a:r>
          </a:p>
        </p:txBody>
      </p:sp>
      <p:cxnSp>
        <p:nvCxnSpPr>
          <p:cNvPr id="4" name="Conector de seta reta 3"/>
          <p:cNvCxnSpPr/>
          <p:nvPr/>
        </p:nvCxnSpPr>
        <p:spPr bwMode="auto">
          <a:xfrm>
            <a:off x="8136656" y="3923853"/>
            <a:ext cx="0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Conector de seta reta 5"/>
          <p:cNvCxnSpPr/>
          <p:nvPr/>
        </p:nvCxnSpPr>
        <p:spPr bwMode="auto">
          <a:xfrm flipV="1">
            <a:off x="8280672" y="521999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8581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105452"/>
              </p:ext>
            </p:extLst>
          </p:nvPr>
        </p:nvGraphicFramePr>
        <p:xfrm>
          <a:off x="741362" y="1808163"/>
          <a:ext cx="8763445" cy="5500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555625"/>
            <a:ext cx="8763445" cy="125253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6768504" y="4715941"/>
            <a:ext cx="2498750" cy="50405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Metas alcançadas</a:t>
            </a:r>
          </a:p>
        </p:txBody>
      </p:sp>
      <p:cxnSp>
        <p:nvCxnSpPr>
          <p:cNvPr id="12" name="Conector de seta reta 11"/>
          <p:cNvCxnSpPr/>
          <p:nvPr/>
        </p:nvCxnSpPr>
        <p:spPr bwMode="auto">
          <a:xfrm>
            <a:off x="7776616" y="4211885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ector de seta reta 13"/>
          <p:cNvCxnSpPr/>
          <p:nvPr/>
        </p:nvCxnSpPr>
        <p:spPr bwMode="auto">
          <a:xfrm flipV="1">
            <a:off x="7992640" y="5219997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4982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tx1"/>
                </a:solidFill>
              </a:rPr>
              <a:t>Introdução</a:t>
            </a:r>
          </a:p>
        </p:txBody>
      </p:sp>
      <p:graphicFrame>
        <p:nvGraphicFramePr>
          <p:cNvPr id="2" name="Diagrama 1"/>
          <p:cNvGraphicFramePr/>
          <p:nvPr/>
        </p:nvGraphicFramePr>
        <p:xfrm>
          <a:off x="575816" y="1979637"/>
          <a:ext cx="9361040" cy="498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32046849"/>
              </p:ext>
            </p:extLst>
          </p:nvPr>
        </p:nvGraphicFramePr>
        <p:xfrm>
          <a:off x="357923" y="1575133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056536" y="4211885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Metas alcançadas</a:t>
            </a:r>
          </a:p>
        </p:txBody>
      </p:sp>
      <p:cxnSp>
        <p:nvCxnSpPr>
          <p:cNvPr id="16" name="Conector de seta reta 15"/>
          <p:cNvCxnSpPr/>
          <p:nvPr/>
        </p:nvCxnSpPr>
        <p:spPr bwMode="auto">
          <a:xfrm>
            <a:off x="8352680" y="377983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ector de seta reta 17"/>
          <p:cNvCxnSpPr/>
          <p:nvPr/>
        </p:nvCxnSpPr>
        <p:spPr bwMode="auto">
          <a:xfrm flipV="1">
            <a:off x="8376714" y="4787949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ector de seta reta 21"/>
          <p:cNvCxnSpPr/>
          <p:nvPr/>
        </p:nvCxnSpPr>
        <p:spPr bwMode="auto">
          <a:xfrm flipV="1">
            <a:off x="6336456" y="3203773"/>
            <a:ext cx="720080" cy="72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ector de seta reta 23"/>
          <p:cNvCxnSpPr/>
          <p:nvPr/>
        </p:nvCxnSpPr>
        <p:spPr bwMode="auto">
          <a:xfrm>
            <a:off x="6552480" y="5796061"/>
            <a:ext cx="360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9549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95036261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056536" y="4355901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Metas alcançadas</a:t>
            </a:r>
          </a:p>
        </p:txBody>
      </p:sp>
      <p:cxnSp>
        <p:nvCxnSpPr>
          <p:cNvPr id="16" name="Conector de seta reta 15"/>
          <p:cNvCxnSpPr/>
          <p:nvPr/>
        </p:nvCxnSpPr>
        <p:spPr bwMode="auto">
          <a:xfrm>
            <a:off x="8208664" y="377983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ector de seta reta 17"/>
          <p:cNvCxnSpPr/>
          <p:nvPr/>
        </p:nvCxnSpPr>
        <p:spPr bwMode="auto">
          <a:xfrm flipV="1">
            <a:off x="8496696" y="4931965"/>
            <a:ext cx="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ector de seta reta 6"/>
          <p:cNvCxnSpPr/>
          <p:nvPr/>
        </p:nvCxnSpPr>
        <p:spPr bwMode="auto">
          <a:xfrm>
            <a:off x="6552480" y="6444133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29130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12882747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101420" y="6660157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alcançada</a:t>
            </a:r>
          </a:p>
        </p:txBody>
      </p: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tângulo de cantos arredondados 10"/>
          <p:cNvSpPr/>
          <p:nvPr/>
        </p:nvSpPr>
        <p:spPr bwMode="auto">
          <a:xfrm>
            <a:off x="6998909" y="3911331"/>
            <a:ext cx="2509277" cy="57606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t-BR" dirty="0" smtClean="0">
                <a:solidFill>
                  <a:schemeClr val="tx1"/>
                </a:solidFill>
              </a:rPr>
              <a:t>Não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5" name="Conector de seta reta 4"/>
          <p:cNvCxnSpPr/>
          <p:nvPr/>
        </p:nvCxnSpPr>
        <p:spPr bwMode="auto">
          <a:xfrm>
            <a:off x="6192440" y="5652045"/>
            <a:ext cx="2520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5071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11287735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018254" y="3896692"/>
            <a:ext cx="2304256" cy="57606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não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7" name="Conector de seta reta 6"/>
          <p:cNvCxnSpPr/>
          <p:nvPr/>
        </p:nvCxnSpPr>
        <p:spPr bwMode="auto">
          <a:xfrm>
            <a:off x="6552480" y="5580037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tângulo de cantos arredondados 4"/>
          <p:cNvSpPr/>
          <p:nvPr/>
        </p:nvSpPr>
        <p:spPr bwMode="auto">
          <a:xfrm>
            <a:off x="7162270" y="6804173"/>
            <a:ext cx="2160240" cy="4572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1334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555625"/>
            <a:ext cx="8835453" cy="125253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dirty="0" smtClean="0"/>
              <a:t>Objetivos, Metas e Resultados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01850"/>
            <a:ext cx="9217025" cy="4752975"/>
          </a:xfrm>
        </p:spPr>
        <p:txBody>
          <a:bodyPr/>
          <a:lstStyle/>
          <a:p>
            <a:r>
              <a:rPr lang="pt-BR" b="1" dirty="0" smtClean="0"/>
              <a:t>Objetivo 6: </a:t>
            </a:r>
            <a:r>
              <a:rPr lang="pt-PT" b="1" dirty="0" smtClean="0"/>
              <a:t>Promover a saúde dos hipertensos e diabéticos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smtClean="0"/>
              <a:t>- metas 6.1 e 6.2, referentes a </a:t>
            </a:r>
            <a:r>
              <a:rPr lang="pt-PT" b="1" dirty="0" smtClean="0"/>
              <a:t>avaliação</a:t>
            </a:r>
            <a:r>
              <a:rPr lang="pt-PT" dirty="0" smtClean="0"/>
              <a:t> </a:t>
            </a:r>
            <a:r>
              <a:rPr lang="pt-PT" b="1" dirty="0" smtClean="0"/>
              <a:t>odontológica</a:t>
            </a:r>
            <a:r>
              <a:rPr lang="pt-PT" dirty="0" smtClean="0"/>
              <a:t>, estas não foram realizadas.</a:t>
            </a:r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51619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85528029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200552" y="6517700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7" name="Conector de seta reta 6"/>
          <p:cNvCxnSpPr/>
          <p:nvPr/>
        </p:nvCxnSpPr>
        <p:spPr bwMode="auto">
          <a:xfrm>
            <a:off x="6552480" y="5580037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tângulo de cantos arredondados 10"/>
          <p:cNvSpPr/>
          <p:nvPr/>
        </p:nvSpPr>
        <p:spPr bwMode="auto">
          <a:xfrm>
            <a:off x="7056536" y="3710637"/>
            <a:ext cx="2304256" cy="57606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não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3461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63840649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056536" y="4211885"/>
            <a:ext cx="2664296" cy="57606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Metas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não alcançadas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6" name="Conector de seta reta 15"/>
          <p:cNvCxnSpPr/>
          <p:nvPr/>
        </p:nvCxnSpPr>
        <p:spPr bwMode="auto">
          <a:xfrm>
            <a:off x="8460770" y="377983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ector de seta reta 17"/>
          <p:cNvCxnSpPr/>
          <p:nvPr/>
        </p:nvCxnSpPr>
        <p:spPr bwMode="auto">
          <a:xfrm flipV="1">
            <a:off x="8496696" y="4787949"/>
            <a:ext cx="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ector de seta reta 6"/>
          <p:cNvCxnSpPr/>
          <p:nvPr/>
        </p:nvCxnSpPr>
        <p:spPr bwMode="auto">
          <a:xfrm>
            <a:off x="6552480" y="6444133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8549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3" y="303213"/>
            <a:ext cx="9577064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Objetivos, Metas e Resultados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94630611"/>
              </p:ext>
            </p:extLst>
          </p:nvPr>
        </p:nvGraphicFramePr>
        <p:xfrm>
          <a:off x="359545" y="1565275"/>
          <a:ext cx="9577312" cy="588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de cantos arredondados 8"/>
          <p:cNvSpPr/>
          <p:nvPr/>
        </p:nvSpPr>
        <p:spPr bwMode="auto">
          <a:xfrm>
            <a:off x="7272560" y="6300117"/>
            <a:ext cx="2304256" cy="57606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7" name="Conector de seta reta 6"/>
          <p:cNvCxnSpPr/>
          <p:nvPr/>
        </p:nvCxnSpPr>
        <p:spPr bwMode="auto">
          <a:xfrm>
            <a:off x="6552480" y="5724053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>
            <a:off x="6336456" y="320377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tângulo de cantos arredondados 10"/>
          <p:cNvSpPr/>
          <p:nvPr/>
        </p:nvSpPr>
        <p:spPr bwMode="auto">
          <a:xfrm>
            <a:off x="6912520" y="3665741"/>
            <a:ext cx="2664296" cy="57606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Metas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não alcançada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0436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smtClean="0"/>
              <a:t>Resumo dos Resultados</a:t>
            </a: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597900" cy="5206379"/>
          </a:xfrm>
        </p:spPr>
        <p:txBody>
          <a:bodyPr/>
          <a:lstStyle/>
          <a:p>
            <a:pPr>
              <a:defRPr/>
            </a:pPr>
            <a:r>
              <a:rPr lang="pt-BR" b="1" dirty="0" smtClean="0"/>
              <a:t>Análise da intervenção: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 No aspecto geral os objetivos foram atingidos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Algumas metas ainda estão em andamento.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Aspectos qualitativos:</a:t>
            </a:r>
          </a:p>
          <a:p>
            <a:pPr lvl="1">
              <a:defRPr/>
            </a:pPr>
            <a:r>
              <a:rPr lang="pt-BR" dirty="0" smtClean="0"/>
              <a:t>- Maior envolvimento da equipe no processo do trabalho.</a:t>
            </a:r>
          </a:p>
          <a:p>
            <a:pPr lvl="1">
              <a:defRPr/>
            </a:pPr>
            <a:r>
              <a:rPr lang="pt-BR" dirty="0" smtClean="0"/>
              <a:t>-Maior participação da comunidade na proposta do serviço.</a:t>
            </a:r>
          </a:p>
          <a:p>
            <a:pPr lvl="1">
              <a:defRPr/>
            </a:pPr>
            <a:r>
              <a:rPr lang="pt-BR" dirty="0" smtClean="0"/>
              <a:t>- Enriquecimento pessoal e profissional de todos os participantes do projeto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Discussão</a:t>
            </a: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</p:spPr>
        <p:txBody>
          <a:bodyPr/>
          <a:lstStyle/>
          <a:p>
            <a:pPr marL="423863" indent="-319088" algn="just" eaLnBrk="1">
              <a:lnSpc>
                <a:spcPct val="100000"/>
              </a:lnSpc>
              <a:spcAft>
                <a:spcPts val="288"/>
              </a:spcAft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b="1" smtClean="0"/>
              <a:t>Importância da intervenção para a equipe, serviço e comunidade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intervenção melhorou a qualidade da atenção  da US Guaraituba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intervenção nos incentivou a trabalhar conforme as recomendações do Ministério da Saúde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Houve uma maior integração entre os profissionais e a comunidade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intervenção será modelo para futuros projetos para outros programas.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tx1"/>
                </a:solidFill>
              </a:rPr>
              <a:t>Introdução</a:t>
            </a:r>
          </a:p>
        </p:txBody>
      </p:sp>
      <p:graphicFrame>
        <p:nvGraphicFramePr>
          <p:cNvPr id="2" name="Diagrama 1"/>
          <p:cNvGraphicFramePr/>
          <p:nvPr/>
        </p:nvGraphicFramePr>
        <p:xfrm>
          <a:off x="741363" y="2123653"/>
          <a:ext cx="80648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Discussão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</p:spPr>
        <p:txBody>
          <a:bodyPr/>
          <a:lstStyle/>
          <a:p>
            <a:pPr marL="423863" indent="-319088" algn="just" eaLnBrk="1">
              <a:lnSpc>
                <a:spcPct val="100000"/>
              </a:lnSpc>
              <a:spcAft>
                <a:spcPts val="288"/>
              </a:spcAft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b="1" smtClean="0"/>
              <a:t>Nível de incorporação da intervenção à rotina do serviço</a:t>
            </a:r>
            <a:endParaRPr lang="pt-BR" sz="2600" smtClean="0"/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equipe demonstrou grande satisfação pelos resultados da intervenção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As atribuições dos profissionais foram revistas e melhor distribuídas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intervenção já foi incorporada à rotina do serviço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Reflexão crítica sobre o processo pessoal de aprendizagem</a:t>
            </a: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</p:spPr>
        <p:txBody>
          <a:bodyPr/>
          <a:lstStyle/>
          <a:p>
            <a:pPr marL="423863" indent="-319088" algn="just" eaLnBrk="1">
              <a:lnSpc>
                <a:spcPct val="100000"/>
              </a:lnSpc>
              <a:spcAft>
                <a:spcPts val="288"/>
              </a:spcAft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b="1" smtClean="0"/>
              <a:t>Desenvolvimento do curso em relação às expectativas iniciais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No início do curso, as expectativas eram grandes para com as atividades a serem desenvolvidas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equipe temia as condições de trabalho (gestão e estrutura física) para execução da intervenção.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Após a mudança do cenário político local, novas perspectivas se abriram.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Reflexão crítica sobre o processo pessoal de aprendizagem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</p:spPr>
        <p:txBody>
          <a:bodyPr/>
          <a:lstStyle/>
          <a:p>
            <a:pPr marL="423863" indent="-319088" algn="just" eaLnBrk="1">
              <a:lnSpc>
                <a:spcPct val="100000"/>
              </a:lnSpc>
              <a:spcAft>
                <a:spcPts val="288"/>
              </a:spcAft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b="1" smtClean="0"/>
              <a:t>Significado do curso para a prática profissional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Nós, profissionais de saúde, perdemos muito tempo por não utilizar as ferramentas disponibilizadas pelo Ministério da Saúde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O curso causou aos funcionários a percepção da importância do trabalho integrado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smtClean="0"/>
              <a:t>A qualificação dos serviços prestados pela equipe é fator essencial para engajamento público (sentir-se valorizado).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endParaRPr lang="pt-BR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Reflexão crítica sobre o processo pessoal de aprendizagem</a:t>
            </a: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</p:spPr>
        <p:txBody>
          <a:bodyPr/>
          <a:lstStyle/>
          <a:p>
            <a:pPr marL="423863" indent="-319088" algn="just" eaLnBrk="1">
              <a:lnSpc>
                <a:spcPct val="100000"/>
              </a:lnSpc>
              <a:spcAft>
                <a:spcPts val="288"/>
              </a:spcAft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b="1" dirty="0" smtClean="0"/>
              <a:t>Aprendizados mais relevantes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dirty="0" smtClean="0"/>
              <a:t>A visualização de um novo cenário para uma nova perspectiva de trabalho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dirty="0" smtClean="0"/>
              <a:t>A importância da </a:t>
            </a:r>
            <a:r>
              <a:rPr lang="pt-BR" sz="2600" i="1" u="sng" dirty="0" smtClean="0"/>
              <a:t>empatia</a:t>
            </a:r>
            <a:r>
              <a:rPr lang="pt-BR" sz="2600" dirty="0" smtClean="0"/>
              <a:t> nos trabalhadores de saúde.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dirty="0" smtClean="0"/>
              <a:t>Importância da </a:t>
            </a:r>
            <a:r>
              <a:rPr lang="pt-BR" sz="2600" i="1" u="sng" dirty="0" smtClean="0"/>
              <a:t>devolutiva</a:t>
            </a:r>
            <a:r>
              <a:rPr lang="pt-BR" sz="2600" dirty="0" smtClean="0"/>
              <a:t> dos resultados da intervenção para a equipe.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r>
              <a:rPr lang="pt-BR" sz="2600" dirty="0" smtClean="0"/>
              <a:t>Reconhecer meu papel como </a:t>
            </a:r>
            <a:r>
              <a:rPr lang="pt-BR" sz="2600" i="1" u="sng" dirty="0" smtClean="0"/>
              <a:t>agente facilitador </a:t>
            </a:r>
            <a:r>
              <a:rPr lang="pt-BR" sz="2600" dirty="0" smtClean="0"/>
              <a:t>para esta intervenção e outras que virão.</a:t>
            </a:r>
          </a:p>
          <a:p>
            <a:pPr marL="738188" lvl="1" indent="-280988" algn="just" eaLnBrk="1">
              <a:lnSpc>
                <a:spcPct val="100000"/>
              </a:lnSpc>
              <a:spcAft>
                <a:spcPts val="288"/>
              </a:spcAft>
              <a:buFont typeface="Times New Roman" panose="02020603050405020304" pitchFamily="18" charset="0"/>
              <a:buChar char="–"/>
              <a:tabLst>
                <a:tab pos="423863" algn="l"/>
                <a:tab pos="528638" algn="l"/>
                <a:tab pos="977900" algn="l"/>
                <a:tab pos="1427163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</a:tabLst>
            </a:pPr>
            <a:endParaRPr lang="pt-BR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791840" y="1763613"/>
          <a:ext cx="8597900" cy="520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863848" y="323453"/>
            <a:ext cx="8597900" cy="1008063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tx1"/>
                </a:solidFill>
              </a:rPr>
              <a:t>Introdução</a:t>
            </a:r>
          </a:p>
        </p:txBody>
      </p:sp>
      <p:cxnSp>
        <p:nvCxnSpPr>
          <p:cNvPr id="22532" name="Conector de seta reta 4"/>
          <p:cNvCxnSpPr>
            <a:cxnSpLocks noChangeShapeType="1"/>
          </p:cNvCxnSpPr>
          <p:nvPr/>
        </p:nvCxnSpPr>
        <p:spPr bwMode="auto">
          <a:xfrm>
            <a:off x="2519363" y="5364163"/>
            <a:ext cx="482600" cy="482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aixaDeTexto 6"/>
          <p:cNvSpPr txBox="1"/>
          <p:nvPr/>
        </p:nvSpPr>
        <p:spPr>
          <a:xfrm>
            <a:off x="3095625" y="5940425"/>
            <a:ext cx="1584325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11 são ESF</a:t>
            </a:r>
          </a:p>
          <a:p>
            <a:pPr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39750"/>
            <a:ext cx="8143875" cy="125253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smtClean="0"/>
              <a:t>Introdução</a:t>
            </a:r>
            <a:endParaRPr lang="pt-BR" dirty="0" smtClean="0"/>
          </a:p>
        </p:txBody>
      </p:sp>
      <p:graphicFrame>
        <p:nvGraphicFramePr>
          <p:cNvPr id="4" name="Diagrama 3"/>
          <p:cNvGraphicFramePr/>
          <p:nvPr/>
        </p:nvGraphicFramePr>
        <p:xfrm>
          <a:off x="1299071" y="2535064"/>
          <a:ext cx="758934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39750"/>
            <a:ext cx="8143875" cy="125253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BR" smtClean="0"/>
              <a:t>Introdução</a:t>
            </a:r>
            <a:endParaRPr lang="pt-BR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37922380"/>
              </p:ext>
            </p:extLst>
          </p:nvPr>
        </p:nvGraphicFramePr>
        <p:xfrm>
          <a:off x="1299071" y="2535064"/>
          <a:ext cx="758934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71607" y="315662"/>
            <a:ext cx="9277217" cy="915987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Introdução</a:t>
            </a:r>
          </a:p>
        </p:txBody>
      </p:sp>
      <p:grpSp>
        <p:nvGrpSpPr>
          <p:cNvPr id="2" name="Organization Chart 6"/>
          <p:cNvGrpSpPr>
            <a:grpSpLocks noChangeAspect="1"/>
          </p:cNvGrpSpPr>
          <p:nvPr/>
        </p:nvGrpSpPr>
        <p:grpSpPr bwMode="auto">
          <a:xfrm>
            <a:off x="486709" y="1678075"/>
            <a:ext cx="9238679" cy="5573538"/>
            <a:chOff x="1267" y="1248"/>
            <a:chExt cx="4225" cy="2903"/>
          </a:xfrm>
        </p:grpSpPr>
        <p:graphicFrame>
          <p:nvGraphicFramePr>
            <p:cNvPr id="11" name="Diagrama 10"/>
            <p:cNvGraphicFramePr/>
            <p:nvPr>
              <p:extLst>
                <p:ext uri="{D42A27DB-BD31-4B8C-83A1-F6EECF244321}">
                  <p14:modId xmlns:p14="http://schemas.microsoft.com/office/powerpoint/2010/main" val="2546248145"/>
                </p:ext>
              </p:extLst>
            </p:nvPr>
          </p:nvGraphicFramePr>
          <p:xfrm>
            <a:off x="1267" y="1248"/>
            <a:ext cx="4225" cy="29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3439" y="3159"/>
              <a:ext cx="1316" cy="183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01 tec. enfermagem</a:t>
              </a:r>
            </a:p>
          </p:txBody>
        </p:sp>
        <p:sp>
          <p:nvSpPr>
            <p:cNvPr id="4" name="AutoShape 21"/>
            <p:cNvSpPr>
              <a:spLocks noChangeArrowheads="1"/>
            </p:cNvSpPr>
            <p:nvPr/>
          </p:nvSpPr>
          <p:spPr bwMode="auto">
            <a:xfrm>
              <a:off x="3429" y="3411"/>
              <a:ext cx="1316" cy="18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05 ACSs</a:t>
              </a:r>
            </a:p>
          </p:txBody>
        </p:sp>
        <p:sp>
          <p:nvSpPr>
            <p:cNvPr id="5" name="AutoShape 24"/>
            <p:cNvSpPr>
              <a:spLocks noChangeArrowheads="1"/>
            </p:cNvSpPr>
            <p:nvPr/>
          </p:nvSpPr>
          <p:spPr bwMode="auto">
            <a:xfrm>
              <a:off x="3175" y="1863"/>
              <a:ext cx="1593" cy="287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12.976</a:t>
              </a:r>
              <a:r>
                <a:rPr kumimoji="0" lang="pt-BR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kumimoji="0" lang="pt-B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habitantes</a:t>
              </a:r>
            </a:p>
          </p:txBody>
        </p:sp>
        <p:sp>
          <p:nvSpPr>
            <p:cNvPr id="6" name="_s28680"/>
            <p:cNvSpPr>
              <a:spLocks noChangeArrowheads="1"/>
            </p:cNvSpPr>
            <p:nvPr/>
          </p:nvSpPr>
          <p:spPr bwMode="auto">
            <a:xfrm>
              <a:off x="3439" y="2473"/>
              <a:ext cx="1316" cy="18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01 médico</a:t>
              </a:r>
            </a:p>
          </p:txBody>
        </p:sp>
        <p:sp>
          <p:nvSpPr>
            <p:cNvPr id="7" name="_s28681"/>
            <p:cNvSpPr>
              <a:spLocks noChangeArrowheads="1"/>
            </p:cNvSpPr>
            <p:nvPr/>
          </p:nvSpPr>
          <p:spPr bwMode="auto">
            <a:xfrm>
              <a:off x="3439" y="2816"/>
              <a:ext cx="1316" cy="18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01 enfermeiro</a:t>
              </a:r>
            </a:p>
          </p:txBody>
        </p:sp>
        <p:sp>
          <p:nvSpPr>
            <p:cNvPr id="8" name="_s28680"/>
            <p:cNvSpPr>
              <a:spLocks noChangeArrowheads="1"/>
            </p:cNvSpPr>
            <p:nvPr/>
          </p:nvSpPr>
          <p:spPr bwMode="auto">
            <a:xfrm>
              <a:off x="1497" y="2380"/>
              <a:ext cx="1316" cy="18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01 EQUIPE</a:t>
              </a:r>
            </a:p>
          </p:txBody>
        </p:sp>
        <p:sp>
          <p:nvSpPr>
            <p:cNvPr id="9" name="_s28688"/>
            <p:cNvSpPr>
              <a:spLocks noChangeArrowheads="1"/>
            </p:cNvSpPr>
            <p:nvPr/>
          </p:nvSpPr>
          <p:spPr bwMode="auto">
            <a:xfrm>
              <a:off x="1361" y="1882"/>
              <a:ext cx="1593" cy="287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04</a:t>
              </a:r>
              <a:r>
                <a:rPr kumimoji="0" lang="pt-B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 equipes de ESF</a:t>
              </a:r>
            </a:p>
          </p:txBody>
        </p:sp>
        <p:sp>
          <p:nvSpPr>
            <p:cNvPr id="10" name="_s1028"/>
            <p:cNvSpPr>
              <a:spLocks noChangeArrowheads="1"/>
            </p:cNvSpPr>
            <p:nvPr/>
          </p:nvSpPr>
          <p:spPr bwMode="auto">
            <a:xfrm>
              <a:off x="3429" y="3767"/>
              <a:ext cx="1666" cy="16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YaHei" panose="020B0503020204020204" pitchFamily="34" charset="-122"/>
                </a:rPr>
                <a:t>PARCERIA COM UFPR</a:t>
              </a:r>
            </a:p>
          </p:txBody>
        </p:sp>
      </p:grp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3823942" y="4152031"/>
            <a:ext cx="851377" cy="4539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4099057" y="320377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03213"/>
            <a:ext cx="8607425" cy="126206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Introdução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 flipH="1" flipV="1">
            <a:off x="758038" y="3995861"/>
            <a:ext cx="3194731" cy="11160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/>
            <a:r>
              <a:rPr lang="pt-BR" sz="2000" dirty="0">
                <a:solidFill>
                  <a:schemeClr val="tx1"/>
                </a:solidFill>
              </a:rPr>
              <a:t>44% para hipertensão,</a:t>
            </a:r>
          </a:p>
          <a:p>
            <a:pPr algn="ctr" defTabSz="914400"/>
            <a:r>
              <a:rPr lang="pt-BR" sz="2000" dirty="0">
                <a:solidFill>
                  <a:schemeClr val="tx1"/>
                </a:solidFill>
              </a:rPr>
              <a:t>Segundo SIAB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41363" y="2339678"/>
            <a:ext cx="8607424" cy="703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/>
            <a:r>
              <a:rPr lang="pt-BR" sz="2400" dirty="0">
                <a:solidFill>
                  <a:schemeClr val="tx1"/>
                </a:solidFill>
              </a:rPr>
              <a:t>PORCENTAGEM COBERTURA ANTES DA INTERVENÇÃO 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 flipH="1" flipV="1">
            <a:off x="4878094" y="3960548"/>
            <a:ext cx="3348773" cy="118663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/>
            <a:r>
              <a:rPr lang="pt-BR" dirty="0">
                <a:solidFill>
                  <a:schemeClr val="tx1"/>
                </a:solidFill>
              </a:rPr>
              <a:t>49% </a:t>
            </a:r>
            <a:r>
              <a:rPr lang="pt-BR" sz="2000" dirty="0">
                <a:solidFill>
                  <a:schemeClr val="tx1"/>
                </a:solidFill>
              </a:rPr>
              <a:t>para</a:t>
            </a:r>
            <a:r>
              <a:rPr lang="pt-BR" dirty="0">
                <a:solidFill>
                  <a:schemeClr val="tx1"/>
                </a:solidFill>
              </a:rPr>
              <a:t> diabético, segundo </a:t>
            </a:r>
          </a:p>
          <a:p>
            <a:pPr algn="ctr" defTabSz="914400"/>
            <a:r>
              <a:rPr lang="pt-BR" dirty="0">
                <a:solidFill>
                  <a:schemeClr val="tx1"/>
                </a:solidFill>
              </a:rPr>
              <a:t>SIAB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3120662" y="2944300"/>
            <a:ext cx="576878" cy="111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905033" y="3164471"/>
            <a:ext cx="537795" cy="815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Seta para baixo 1"/>
          <p:cNvSpPr/>
          <p:nvPr/>
        </p:nvSpPr>
        <p:spPr bwMode="auto">
          <a:xfrm>
            <a:off x="2355403" y="5147183"/>
            <a:ext cx="45719" cy="28883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" name="Seta para baixo 2"/>
          <p:cNvSpPr/>
          <p:nvPr/>
        </p:nvSpPr>
        <p:spPr bwMode="auto">
          <a:xfrm>
            <a:off x="6552480" y="5147183"/>
            <a:ext cx="45719" cy="28883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" name="Retângulo de cantos arredondados 3"/>
          <p:cNvSpPr/>
          <p:nvPr/>
        </p:nvSpPr>
        <p:spPr bwMode="auto">
          <a:xfrm>
            <a:off x="1583928" y="5436021"/>
            <a:ext cx="1944216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225 HIPERTENSOS</a:t>
            </a:r>
          </a:p>
        </p:txBody>
      </p:sp>
      <p:sp>
        <p:nvSpPr>
          <p:cNvPr id="5" name="Retângulo de cantos arredondados 4"/>
          <p:cNvSpPr/>
          <p:nvPr/>
        </p:nvSpPr>
        <p:spPr bwMode="auto">
          <a:xfrm>
            <a:off x="6173930" y="5436021"/>
            <a:ext cx="1818710" cy="8977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68 DIABÉTICOS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56705"/>
            <a:ext cx="8597900" cy="125253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Introdução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741363" y="2053069"/>
            <a:ext cx="8597900" cy="5864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t-BR" sz="2800" dirty="0" smtClean="0">
                <a:solidFill>
                  <a:schemeClr val="tx1"/>
                </a:solidFill>
              </a:rPr>
              <a:t>Indicadores de qualidade anterior a intervenção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 bwMode="auto">
          <a:xfrm>
            <a:off x="2592040" y="3004824"/>
            <a:ext cx="6603205" cy="5589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400" dirty="0" smtClean="0">
                <a:solidFill>
                  <a:schemeClr val="tx1"/>
                </a:solidFill>
              </a:rPr>
              <a:t>cobertura abaixo do recomendado pelo APSUS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2583786" y="3707829"/>
            <a:ext cx="3968693" cy="5944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Falta de cadastramento</a:t>
            </a:r>
          </a:p>
          <a:p>
            <a:pPr lvl="0"/>
            <a:endParaRPr lang="pt-BR" sz="2400" dirty="0"/>
          </a:p>
        </p:txBody>
      </p:sp>
      <p:sp>
        <p:nvSpPr>
          <p:cNvPr id="8" name="Retângulo 7"/>
          <p:cNvSpPr/>
          <p:nvPr/>
        </p:nvSpPr>
        <p:spPr bwMode="auto">
          <a:xfrm>
            <a:off x="2583786" y="4446340"/>
            <a:ext cx="5408854" cy="5944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Sem registros de acompanhamento</a:t>
            </a:r>
          </a:p>
          <a:p>
            <a:pPr lvl="0"/>
            <a:endParaRPr lang="pt-BR" sz="2400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2596943" y="5161233"/>
            <a:ext cx="5408854" cy="5944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indent="0"/>
            <a:r>
              <a:rPr lang="pt-BR" sz="2400" dirty="0" smtClean="0">
                <a:solidFill>
                  <a:schemeClr val="tx1"/>
                </a:solidFill>
              </a:rPr>
              <a:t>Inexistência da estratificação de risco</a:t>
            </a:r>
            <a:r>
              <a:rPr lang="pt-BR" sz="2400" dirty="0" smtClean="0"/>
              <a:t>.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pPr lvl="0"/>
            <a:endParaRPr lang="pt-BR" sz="2400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596943" y="5876126"/>
            <a:ext cx="5408854" cy="5944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indent="0"/>
            <a:r>
              <a:rPr lang="pt-BR" sz="2400" dirty="0" smtClean="0">
                <a:solidFill>
                  <a:schemeClr val="tx1"/>
                </a:solidFill>
              </a:rPr>
              <a:t>Falta de registros</a:t>
            </a:r>
            <a:r>
              <a:rPr lang="pt-BR" sz="2400" dirty="0" smtClean="0"/>
              <a:t>.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pPr lvl="0"/>
            <a:endParaRPr lang="pt-BR" sz="2400" dirty="0"/>
          </a:p>
        </p:txBody>
      </p:sp>
      <p:cxnSp>
        <p:nvCxnSpPr>
          <p:cNvPr id="12" name="Conector angulado 11"/>
          <p:cNvCxnSpPr/>
          <p:nvPr/>
        </p:nvCxnSpPr>
        <p:spPr bwMode="auto">
          <a:xfrm rot="16200000" flipH="1">
            <a:off x="1871960" y="2843733"/>
            <a:ext cx="864096" cy="576064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ector angulado 15"/>
          <p:cNvCxnSpPr/>
          <p:nvPr/>
        </p:nvCxnSpPr>
        <p:spPr bwMode="auto">
          <a:xfrm rot="16200000" flipH="1">
            <a:off x="1228109" y="3069457"/>
            <a:ext cx="1815384" cy="895970"/>
          </a:xfrm>
          <a:prstGeom prst="bentConnector3">
            <a:avLst>
              <a:gd name="adj1" fmla="val 6838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ector angulado 17"/>
          <p:cNvCxnSpPr/>
          <p:nvPr/>
        </p:nvCxnSpPr>
        <p:spPr bwMode="auto">
          <a:xfrm rot="16200000" flipH="1">
            <a:off x="824090" y="3281142"/>
            <a:ext cx="2401320" cy="1118070"/>
          </a:xfrm>
          <a:prstGeom prst="bentConnector3">
            <a:avLst>
              <a:gd name="adj1" fmla="val 8495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Conector angulado 44"/>
          <p:cNvCxnSpPr>
            <a:endCxn id="9" idx="1"/>
          </p:cNvCxnSpPr>
          <p:nvPr/>
        </p:nvCxnSpPr>
        <p:spPr bwMode="auto">
          <a:xfrm rot="16200000" flipH="1">
            <a:off x="565520" y="3427057"/>
            <a:ext cx="2758765" cy="130408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Conector angulado 46"/>
          <p:cNvCxnSpPr>
            <a:endCxn id="10" idx="1"/>
          </p:cNvCxnSpPr>
          <p:nvPr/>
        </p:nvCxnSpPr>
        <p:spPr bwMode="auto">
          <a:xfrm rot="16200000" flipH="1">
            <a:off x="101578" y="3678008"/>
            <a:ext cx="3473659" cy="151707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97451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36059</TotalTime>
  <Words>1316</Words>
  <Application>Microsoft Office PowerPoint</Application>
  <PresentationFormat>Personalizar</PresentationFormat>
  <Paragraphs>196</Paragraphs>
  <Slides>33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0" baseType="lpstr">
      <vt:lpstr>Microsoft YaHei</vt:lpstr>
      <vt:lpstr>Arial</vt:lpstr>
      <vt:lpstr>Arial Unicode MS</vt:lpstr>
      <vt:lpstr>Comic Sans MS</vt:lpstr>
      <vt:lpstr>Times New Roman</vt:lpstr>
      <vt:lpstr>Wingdings</vt:lpstr>
      <vt:lpstr>Tema do Office</vt:lpstr>
      <vt:lpstr>Apresentação do PowerPoint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Resumo dos Resultados</vt:lpstr>
      <vt:lpstr>Discussão</vt:lpstr>
      <vt:lpstr>Discussão</vt:lpstr>
      <vt:lpstr>Reflexão crítica sobre o processo pessoal de aprendizagem</vt:lpstr>
      <vt:lpstr>Reflexão crítica sobre o processo pessoal de aprendizagem</vt:lpstr>
      <vt:lpstr>Reflexão crítica sobre o processo pessoal de aprendizagem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Sonic-Boom</dc:creator>
  <cp:lastModifiedBy>Sonic-Boom</cp:lastModifiedBy>
  <cp:revision>121</cp:revision>
  <cp:lastPrinted>1601-01-01T00:00:00Z</cp:lastPrinted>
  <dcterms:created xsi:type="dcterms:W3CDTF">2012-12-27T20:25:13Z</dcterms:created>
  <dcterms:modified xsi:type="dcterms:W3CDTF">2014-08-22T23:16:11Z</dcterms:modified>
</cp:coreProperties>
</file>