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33"/>
  </p:notesMasterIdLst>
  <p:sldIdLst>
    <p:sldId id="256" r:id="rId2"/>
    <p:sldId id="310" r:id="rId3"/>
    <p:sldId id="280" r:id="rId4"/>
    <p:sldId id="307" r:id="rId5"/>
    <p:sldId id="281" r:id="rId6"/>
    <p:sldId id="282" r:id="rId7"/>
    <p:sldId id="308" r:id="rId8"/>
    <p:sldId id="283" r:id="rId9"/>
    <p:sldId id="309" r:id="rId10"/>
    <p:sldId id="285" r:id="rId11"/>
    <p:sldId id="313" r:id="rId12"/>
    <p:sldId id="297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98" r:id="rId25"/>
    <p:sldId id="299" r:id="rId26"/>
    <p:sldId id="300" r:id="rId27"/>
    <p:sldId id="301" r:id="rId28"/>
    <p:sldId id="302" r:id="rId29"/>
    <p:sldId id="322" r:id="rId30"/>
    <p:sldId id="305" r:id="rId31"/>
    <p:sldId id="30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560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57FA45-6D62-4D4A-8E68-9666A0ADE8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662F6AB-CF0C-4345-B61C-747A8B0BB09D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Hipertensão Arterial Sistêmica </a:t>
          </a:r>
        </a:p>
      </dgm:t>
    </dgm:pt>
    <dgm:pt modelId="{8BC94342-7F43-4074-B6AE-3C8840E88349}" type="parTrans" cxnId="{7072EB82-191D-4074-94F5-A4822B5B2C7A}">
      <dgm:prSet/>
      <dgm:spPr/>
      <dgm:t>
        <a:bodyPr/>
        <a:lstStyle/>
        <a:p>
          <a:endParaRPr lang="pt-BR"/>
        </a:p>
      </dgm:t>
    </dgm:pt>
    <dgm:pt modelId="{14A42CFE-1A5B-4C51-A608-DA5A0702B004}" type="sibTrans" cxnId="{7072EB82-191D-4074-94F5-A4822B5B2C7A}">
      <dgm:prSet/>
      <dgm:spPr/>
      <dgm:t>
        <a:bodyPr/>
        <a:lstStyle/>
        <a:p>
          <a:endParaRPr lang="pt-BR"/>
        </a:p>
      </dgm:t>
    </dgm:pt>
    <dgm:pt modelId="{96E68A0E-A5C9-4D40-98E2-B7D4AA41FA56}">
      <dgm:prSet phldrT="[Texto]" custT="1"/>
      <dgm:spPr/>
      <dgm:t>
        <a:bodyPr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Diabetes </a:t>
          </a:r>
          <a:r>
            <a:rPr lang="pt-BR" sz="2800" b="1" dirty="0" err="1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Mellitus</a:t>
          </a: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 </a:t>
          </a:r>
          <a:endParaRPr lang="pt-BR" sz="2800" b="1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gm:t>
    </dgm:pt>
    <dgm:pt modelId="{CAE74B35-900E-4DA9-B374-CA94A318FA28}" type="parTrans" cxnId="{347C0C9B-D706-4BC7-BDE8-84948EDAFD11}">
      <dgm:prSet/>
      <dgm:spPr/>
      <dgm:t>
        <a:bodyPr/>
        <a:lstStyle/>
        <a:p>
          <a:endParaRPr lang="pt-BR"/>
        </a:p>
      </dgm:t>
    </dgm:pt>
    <dgm:pt modelId="{58F03FB4-7668-4E29-BAD7-AFF7A8E689F2}" type="sibTrans" cxnId="{347C0C9B-D706-4BC7-BDE8-84948EDAFD11}">
      <dgm:prSet/>
      <dgm:spPr/>
      <dgm:t>
        <a:bodyPr/>
        <a:lstStyle/>
        <a:p>
          <a:endParaRPr lang="pt-BR"/>
        </a:p>
      </dgm:t>
    </dgm:pt>
    <dgm:pt modelId="{9F5EC6DD-892D-4052-9EF1-744269194D5F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Sis -HIPERDIA</a:t>
          </a:r>
          <a:endParaRPr lang="pt-BR" sz="2800" b="1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gm:t>
    </dgm:pt>
    <dgm:pt modelId="{917E113F-6B8F-4649-BA4D-438D02076C03}" type="sibTrans" cxnId="{DAADB3F3-4063-4407-8975-01069056E371}">
      <dgm:prSet/>
      <dgm:spPr/>
      <dgm:t>
        <a:bodyPr/>
        <a:lstStyle/>
        <a:p>
          <a:endParaRPr lang="pt-BR"/>
        </a:p>
      </dgm:t>
    </dgm:pt>
    <dgm:pt modelId="{AB938A53-A604-49AB-B2C4-3E6946D71E29}" type="parTrans" cxnId="{DAADB3F3-4063-4407-8975-01069056E371}">
      <dgm:prSet/>
      <dgm:spPr/>
      <dgm:t>
        <a:bodyPr/>
        <a:lstStyle/>
        <a:p>
          <a:endParaRPr lang="pt-BR"/>
        </a:p>
      </dgm:t>
    </dgm:pt>
    <dgm:pt modelId="{5091C161-3825-4FC8-A705-BB4018AFF5AB}" type="pres">
      <dgm:prSet presAssocID="{FB57FA45-6D62-4D4A-8E68-9666A0ADE86D}" presName="compositeShape" presStyleCnt="0">
        <dgm:presLayoutVars>
          <dgm:chMax val="7"/>
          <dgm:dir/>
          <dgm:resizeHandles val="exact"/>
        </dgm:presLayoutVars>
      </dgm:prSet>
      <dgm:spPr/>
    </dgm:pt>
    <dgm:pt modelId="{59A1C2D1-C93E-4A12-A0F7-13C13B333B29}" type="pres">
      <dgm:prSet presAssocID="{2662F6AB-CF0C-4345-B61C-747A8B0BB09D}" presName="circ1" presStyleLbl="vennNode1" presStyleIdx="0" presStyleCnt="3" custScaleX="103065" custScaleY="89993"/>
      <dgm:spPr/>
      <dgm:t>
        <a:bodyPr/>
        <a:lstStyle/>
        <a:p>
          <a:endParaRPr lang="pt-BR"/>
        </a:p>
      </dgm:t>
    </dgm:pt>
    <dgm:pt modelId="{6BC138B4-498B-4965-ADE3-336590E9FCF5}" type="pres">
      <dgm:prSet presAssocID="{2662F6AB-CF0C-4345-B61C-747A8B0BB0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FD7D87-F8D9-4EBF-8A8E-A25C74A823AB}" type="pres">
      <dgm:prSet presAssocID="{9F5EC6DD-892D-4052-9EF1-744269194D5F}" presName="circ2" presStyleLbl="vennNode1" presStyleIdx="1" presStyleCnt="3" custScaleX="128559" custScaleY="105021" custLinFactNeighborX="4589" custLinFactNeighborY="4438"/>
      <dgm:spPr/>
      <dgm:t>
        <a:bodyPr/>
        <a:lstStyle/>
        <a:p>
          <a:endParaRPr lang="pt-BR"/>
        </a:p>
      </dgm:t>
    </dgm:pt>
    <dgm:pt modelId="{58A55C15-D14D-44C7-99F0-1753513E7E7D}" type="pres">
      <dgm:prSet presAssocID="{9F5EC6DD-892D-4052-9EF1-744269194D5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5B9A09-8411-45AB-A85F-0D43248968A4}" type="pres">
      <dgm:prSet presAssocID="{96E68A0E-A5C9-4D40-98E2-B7D4AA41FA56}" presName="circ3" presStyleLbl="vennNode1" presStyleIdx="2" presStyleCnt="3" custScaleX="96501" custScaleY="89490" custLinFactNeighborX="-12028" custLinFactNeighborY="-645"/>
      <dgm:spPr/>
      <dgm:t>
        <a:bodyPr/>
        <a:lstStyle/>
        <a:p>
          <a:endParaRPr lang="pt-BR"/>
        </a:p>
      </dgm:t>
    </dgm:pt>
    <dgm:pt modelId="{809B8839-C90A-46C3-B353-EC888370B6FA}" type="pres">
      <dgm:prSet presAssocID="{96E68A0E-A5C9-4D40-98E2-B7D4AA41FA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861503E-BA5D-4DA1-AFCB-8A939E711640}" type="presOf" srcId="{9F5EC6DD-892D-4052-9EF1-744269194D5F}" destId="{EBFD7D87-F8D9-4EBF-8A8E-A25C74A823AB}" srcOrd="0" destOrd="0" presId="urn:microsoft.com/office/officeart/2005/8/layout/venn1"/>
    <dgm:cxn modelId="{4CE9D503-DB77-480A-9677-9D4F40A8B98F}" type="presOf" srcId="{FB57FA45-6D62-4D4A-8E68-9666A0ADE86D}" destId="{5091C161-3825-4FC8-A705-BB4018AFF5AB}" srcOrd="0" destOrd="0" presId="urn:microsoft.com/office/officeart/2005/8/layout/venn1"/>
    <dgm:cxn modelId="{7072EB82-191D-4074-94F5-A4822B5B2C7A}" srcId="{FB57FA45-6D62-4D4A-8E68-9666A0ADE86D}" destId="{2662F6AB-CF0C-4345-B61C-747A8B0BB09D}" srcOrd="0" destOrd="0" parTransId="{8BC94342-7F43-4074-B6AE-3C8840E88349}" sibTransId="{14A42CFE-1A5B-4C51-A608-DA5A0702B004}"/>
    <dgm:cxn modelId="{B0AE7213-577C-47EE-A1F6-68F71232516C}" type="presOf" srcId="{96E68A0E-A5C9-4D40-98E2-B7D4AA41FA56}" destId="{809B8839-C90A-46C3-B353-EC888370B6FA}" srcOrd="1" destOrd="0" presId="urn:microsoft.com/office/officeart/2005/8/layout/venn1"/>
    <dgm:cxn modelId="{DAADB3F3-4063-4407-8975-01069056E371}" srcId="{FB57FA45-6D62-4D4A-8E68-9666A0ADE86D}" destId="{9F5EC6DD-892D-4052-9EF1-744269194D5F}" srcOrd="1" destOrd="0" parTransId="{AB938A53-A604-49AB-B2C4-3E6946D71E29}" sibTransId="{917E113F-6B8F-4649-BA4D-438D02076C03}"/>
    <dgm:cxn modelId="{5DB022D1-01C4-45B1-97C1-EAF1810C4CC4}" type="presOf" srcId="{2662F6AB-CF0C-4345-B61C-747A8B0BB09D}" destId="{6BC138B4-498B-4965-ADE3-336590E9FCF5}" srcOrd="1" destOrd="0" presId="urn:microsoft.com/office/officeart/2005/8/layout/venn1"/>
    <dgm:cxn modelId="{A1984B4C-C35D-46B5-80A0-014916AE44F0}" type="presOf" srcId="{96E68A0E-A5C9-4D40-98E2-B7D4AA41FA56}" destId="{A25B9A09-8411-45AB-A85F-0D43248968A4}" srcOrd="0" destOrd="0" presId="urn:microsoft.com/office/officeart/2005/8/layout/venn1"/>
    <dgm:cxn modelId="{A431E2D9-DE67-4347-B122-FCDD4516C9CC}" type="presOf" srcId="{2662F6AB-CF0C-4345-B61C-747A8B0BB09D}" destId="{59A1C2D1-C93E-4A12-A0F7-13C13B333B29}" srcOrd="0" destOrd="0" presId="urn:microsoft.com/office/officeart/2005/8/layout/venn1"/>
    <dgm:cxn modelId="{347C0C9B-D706-4BC7-BDE8-84948EDAFD11}" srcId="{FB57FA45-6D62-4D4A-8E68-9666A0ADE86D}" destId="{96E68A0E-A5C9-4D40-98E2-B7D4AA41FA56}" srcOrd="2" destOrd="0" parTransId="{CAE74B35-900E-4DA9-B374-CA94A318FA28}" sibTransId="{58F03FB4-7668-4E29-BAD7-AFF7A8E689F2}"/>
    <dgm:cxn modelId="{EF2F888F-3F18-4CE0-B49D-BACD643FF3A6}" type="presOf" srcId="{9F5EC6DD-892D-4052-9EF1-744269194D5F}" destId="{58A55C15-D14D-44C7-99F0-1753513E7E7D}" srcOrd="1" destOrd="0" presId="urn:microsoft.com/office/officeart/2005/8/layout/venn1"/>
    <dgm:cxn modelId="{A1F57350-EDBB-4D70-B78B-AD2F5CB82C93}" type="presParOf" srcId="{5091C161-3825-4FC8-A705-BB4018AFF5AB}" destId="{59A1C2D1-C93E-4A12-A0F7-13C13B333B29}" srcOrd="0" destOrd="0" presId="urn:microsoft.com/office/officeart/2005/8/layout/venn1"/>
    <dgm:cxn modelId="{35A2F750-554D-40C9-B945-4C790E70D8E9}" type="presParOf" srcId="{5091C161-3825-4FC8-A705-BB4018AFF5AB}" destId="{6BC138B4-498B-4965-ADE3-336590E9FCF5}" srcOrd="1" destOrd="0" presId="urn:microsoft.com/office/officeart/2005/8/layout/venn1"/>
    <dgm:cxn modelId="{3107596E-CB7E-4CE3-8389-AACE2CEF1E58}" type="presParOf" srcId="{5091C161-3825-4FC8-A705-BB4018AFF5AB}" destId="{EBFD7D87-F8D9-4EBF-8A8E-A25C74A823AB}" srcOrd="2" destOrd="0" presId="urn:microsoft.com/office/officeart/2005/8/layout/venn1"/>
    <dgm:cxn modelId="{9430C64E-3ABF-4D3F-B8AB-A268B16A6D7E}" type="presParOf" srcId="{5091C161-3825-4FC8-A705-BB4018AFF5AB}" destId="{58A55C15-D14D-44C7-99F0-1753513E7E7D}" srcOrd="3" destOrd="0" presId="urn:microsoft.com/office/officeart/2005/8/layout/venn1"/>
    <dgm:cxn modelId="{DF212E00-D1D7-4214-B6BA-80D926462B45}" type="presParOf" srcId="{5091C161-3825-4FC8-A705-BB4018AFF5AB}" destId="{A25B9A09-8411-45AB-A85F-0D43248968A4}" srcOrd="4" destOrd="0" presId="urn:microsoft.com/office/officeart/2005/8/layout/venn1"/>
    <dgm:cxn modelId="{26EBC73E-444A-4361-968D-BDFB793CEE76}" type="presParOf" srcId="{5091C161-3825-4FC8-A705-BB4018AFF5AB}" destId="{809B8839-C90A-46C3-B353-EC888370B6F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D10BBF-C178-4416-AF25-5496DB92E865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FAFF012F-B9A7-4F81-B95B-DD156F490757}">
      <dgm:prSet phldrT="[Texto]"/>
      <dgm:spPr/>
      <dgm:t>
        <a:bodyPr/>
        <a:lstStyle/>
        <a:p>
          <a:r>
            <a:rPr lang="pt-BR" dirty="0" smtClean="0"/>
            <a:t>HIERDIA</a:t>
          </a:r>
          <a:endParaRPr lang="pt-BR" dirty="0"/>
        </a:p>
      </dgm:t>
    </dgm:pt>
    <dgm:pt modelId="{FB890947-869B-4DE4-B077-A61995C2A31D}" type="parTrans" cxnId="{A3B3D547-5AC8-4012-8986-B2E42251E759}">
      <dgm:prSet/>
      <dgm:spPr/>
      <dgm:t>
        <a:bodyPr/>
        <a:lstStyle/>
        <a:p>
          <a:endParaRPr lang="pt-BR"/>
        </a:p>
      </dgm:t>
    </dgm:pt>
    <dgm:pt modelId="{018B1B83-A1B2-49E4-B3B2-8E5AD3649FC2}" type="sibTrans" cxnId="{A3B3D547-5AC8-4012-8986-B2E42251E759}">
      <dgm:prSet/>
      <dgm:spPr/>
      <dgm:t>
        <a:bodyPr/>
        <a:lstStyle/>
        <a:p>
          <a:endParaRPr lang="pt-BR"/>
        </a:p>
      </dgm:t>
    </dgm:pt>
    <dgm:pt modelId="{769038A9-EA37-4A89-96E9-D350811E748F}">
      <dgm:prSet phldrT="[Texto]"/>
      <dgm:spPr/>
      <dgm:t>
        <a:bodyPr/>
        <a:lstStyle/>
        <a:p>
          <a:r>
            <a:rPr lang="pt-BR" dirty="0" smtClean="0"/>
            <a:t>ESFIII</a:t>
          </a:r>
          <a:endParaRPr lang="pt-BR" dirty="0"/>
        </a:p>
      </dgm:t>
    </dgm:pt>
    <dgm:pt modelId="{3CA70487-C89D-411E-9C2D-EEB5D3EA1266}" type="parTrans" cxnId="{D20042D6-84DD-4C1C-957F-6F246F5BB32A}">
      <dgm:prSet/>
      <dgm:spPr/>
      <dgm:t>
        <a:bodyPr/>
        <a:lstStyle/>
        <a:p>
          <a:endParaRPr lang="pt-BR"/>
        </a:p>
      </dgm:t>
    </dgm:pt>
    <dgm:pt modelId="{5B7FFA00-1423-4D95-A66F-E8855591F024}" type="sibTrans" cxnId="{D20042D6-84DD-4C1C-957F-6F246F5BB32A}">
      <dgm:prSet/>
      <dgm:spPr/>
      <dgm:t>
        <a:bodyPr/>
        <a:lstStyle/>
        <a:p>
          <a:endParaRPr lang="pt-BR"/>
        </a:p>
      </dgm:t>
    </dgm:pt>
    <dgm:pt modelId="{E34F6381-D915-4793-99F5-B26E13CA7529}">
      <dgm:prSet phldrT="[Texto]"/>
      <dgm:spPr/>
      <dgm:t>
        <a:bodyPr/>
        <a:lstStyle/>
        <a:p>
          <a:r>
            <a:rPr lang="pt-BR" dirty="0" smtClean="0"/>
            <a:t>SVP</a:t>
          </a:r>
          <a:endParaRPr lang="pt-BR" dirty="0"/>
        </a:p>
      </dgm:t>
    </dgm:pt>
    <dgm:pt modelId="{696FB811-4F00-46DD-AC65-60AE78ECBB0F}" type="parTrans" cxnId="{6C2F66EF-D4E4-4FAD-B9E0-57E825338856}">
      <dgm:prSet/>
      <dgm:spPr/>
      <dgm:t>
        <a:bodyPr/>
        <a:lstStyle/>
        <a:p>
          <a:endParaRPr lang="pt-BR"/>
        </a:p>
      </dgm:t>
    </dgm:pt>
    <dgm:pt modelId="{61CC0681-FF9A-400F-8449-E34B9080AE90}" type="sibTrans" cxnId="{6C2F66EF-D4E4-4FAD-B9E0-57E825338856}">
      <dgm:prSet/>
      <dgm:spPr/>
      <dgm:t>
        <a:bodyPr/>
        <a:lstStyle/>
        <a:p>
          <a:endParaRPr lang="pt-BR"/>
        </a:p>
      </dgm:t>
    </dgm:pt>
    <dgm:pt modelId="{D79CEBFC-1D4B-471F-AC77-4F95DEE29516}" type="pres">
      <dgm:prSet presAssocID="{FED10BBF-C178-4416-AF25-5496DB92E86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9A1BC05-ACEE-491B-9246-F066FC579113}" type="pres">
      <dgm:prSet presAssocID="{FAFF012F-B9A7-4F81-B95B-DD156F490757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6008CDB-BCBF-4492-A19C-744482395A2F}" type="pres">
      <dgm:prSet presAssocID="{FAFF012F-B9A7-4F81-B95B-DD156F490757}" presName="gear1srcNode" presStyleLbl="node1" presStyleIdx="0" presStyleCnt="3"/>
      <dgm:spPr/>
      <dgm:t>
        <a:bodyPr/>
        <a:lstStyle/>
        <a:p>
          <a:endParaRPr lang="pt-BR"/>
        </a:p>
      </dgm:t>
    </dgm:pt>
    <dgm:pt modelId="{0D1ED087-6450-46F0-91AE-3F868EBE484D}" type="pres">
      <dgm:prSet presAssocID="{FAFF012F-B9A7-4F81-B95B-DD156F490757}" presName="gear1dstNode" presStyleLbl="node1" presStyleIdx="0" presStyleCnt="3"/>
      <dgm:spPr/>
      <dgm:t>
        <a:bodyPr/>
        <a:lstStyle/>
        <a:p>
          <a:endParaRPr lang="pt-BR"/>
        </a:p>
      </dgm:t>
    </dgm:pt>
    <dgm:pt modelId="{027B0A2A-EEB3-4F76-8698-0F23C6880244}" type="pres">
      <dgm:prSet presAssocID="{769038A9-EA37-4A89-96E9-D350811E748F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6CB512-6A58-4910-8B29-084544511E47}" type="pres">
      <dgm:prSet presAssocID="{769038A9-EA37-4A89-96E9-D350811E748F}" presName="gear2srcNode" presStyleLbl="node1" presStyleIdx="1" presStyleCnt="3"/>
      <dgm:spPr/>
      <dgm:t>
        <a:bodyPr/>
        <a:lstStyle/>
        <a:p>
          <a:endParaRPr lang="pt-BR"/>
        </a:p>
      </dgm:t>
    </dgm:pt>
    <dgm:pt modelId="{98149162-FD97-468C-A5A5-D0843CCE688A}" type="pres">
      <dgm:prSet presAssocID="{769038A9-EA37-4A89-96E9-D350811E748F}" presName="gear2dstNode" presStyleLbl="node1" presStyleIdx="1" presStyleCnt="3"/>
      <dgm:spPr/>
      <dgm:t>
        <a:bodyPr/>
        <a:lstStyle/>
        <a:p>
          <a:endParaRPr lang="pt-BR"/>
        </a:p>
      </dgm:t>
    </dgm:pt>
    <dgm:pt modelId="{1CF00CE8-EB0F-43BE-A15B-BD1556D0EA3D}" type="pres">
      <dgm:prSet presAssocID="{E34F6381-D915-4793-99F5-B26E13CA7529}" presName="gear3" presStyleLbl="node1" presStyleIdx="2" presStyleCnt="3"/>
      <dgm:spPr/>
      <dgm:t>
        <a:bodyPr/>
        <a:lstStyle/>
        <a:p>
          <a:endParaRPr lang="pt-BR"/>
        </a:p>
      </dgm:t>
    </dgm:pt>
    <dgm:pt modelId="{FA25BC8B-B5FA-49F9-BC01-A5A929E7D68A}" type="pres">
      <dgm:prSet presAssocID="{E34F6381-D915-4793-99F5-B26E13CA752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5DA799-1C82-4333-A2E8-4DB8E04B2847}" type="pres">
      <dgm:prSet presAssocID="{E34F6381-D915-4793-99F5-B26E13CA7529}" presName="gear3srcNode" presStyleLbl="node1" presStyleIdx="2" presStyleCnt="3"/>
      <dgm:spPr/>
      <dgm:t>
        <a:bodyPr/>
        <a:lstStyle/>
        <a:p>
          <a:endParaRPr lang="pt-BR"/>
        </a:p>
      </dgm:t>
    </dgm:pt>
    <dgm:pt modelId="{AF49C7AA-BE1F-4B4C-BB92-B57D2C2D8E6A}" type="pres">
      <dgm:prSet presAssocID="{E34F6381-D915-4793-99F5-B26E13CA7529}" presName="gear3dstNode" presStyleLbl="node1" presStyleIdx="2" presStyleCnt="3"/>
      <dgm:spPr/>
      <dgm:t>
        <a:bodyPr/>
        <a:lstStyle/>
        <a:p>
          <a:endParaRPr lang="pt-BR"/>
        </a:p>
      </dgm:t>
    </dgm:pt>
    <dgm:pt modelId="{D5A1B1EA-E48A-4753-9B1E-762B2A171B2D}" type="pres">
      <dgm:prSet presAssocID="{018B1B83-A1B2-49E4-B3B2-8E5AD3649FC2}" presName="connector1" presStyleLbl="sibTrans2D1" presStyleIdx="0" presStyleCnt="3"/>
      <dgm:spPr/>
      <dgm:t>
        <a:bodyPr/>
        <a:lstStyle/>
        <a:p>
          <a:endParaRPr lang="pt-BR"/>
        </a:p>
      </dgm:t>
    </dgm:pt>
    <dgm:pt modelId="{99046204-88F9-4CDC-8605-3764FCE2420F}" type="pres">
      <dgm:prSet presAssocID="{5B7FFA00-1423-4D95-A66F-E8855591F024}" presName="connector2" presStyleLbl="sibTrans2D1" presStyleIdx="1" presStyleCnt="3"/>
      <dgm:spPr/>
      <dgm:t>
        <a:bodyPr/>
        <a:lstStyle/>
        <a:p>
          <a:endParaRPr lang="pt-BR"/>
        </a:p>
      </dgm:t>
    </dgm:pt>
    <dgm:pt modelId="{D1F09BA8-1159-4052-9F8C-965C0F6E9499}" type="pres">
      <dgm:prSet presAssocID="{61CC0681-FF9A-400F-8449-E34B9080AE90}" presName="connector3" presStyleLbl="sibTrans2D1" presStyleIdx="2" presStyleCnt="3"/>
      <dgm:spPr/>
      <dgm:t>
        <a:bodyPr/>
        <a:lstStyle/>
        <a:p>
          <a:endParaRPr lang="pt-BR"/>
        </a:p>
      </dgm:t>
    </dgm:pt>
  </dgm:ptLst>
  <dgm:cxnLst>
    <dgm:cxn modelId="{135B5E1E-46F6-477E-9C2C-88A6501EC8B7}" type="presOf" srcId="{61CC0681-FF9A-400F-8449-E34B9080AE90}" destId="{D1F09BA8-1159-4052-9F8C-965C0F6E9499}" srcOrd="0" destOrd="0" presId="urn:microsoft.com/office/officeart/2005/8/layout/gear1"/>
    <dgm:cxn modelId="{2FCAD342-3AFE-4397-ABB0-11A38AE7713A}" type="presOf" srcId="{E34F6381-D915-4793-99F5-B26E13CA7529}" destId="{AF49C7AA-BE1F-4B4C-BB92-B57D2C2D8E6A}" srcOrd="3" destOrd="0" presId="urn:microsoft.com/office/officeart/2005/8/layout/gear1"/>
    <dgm:cxn modelId="{2A1262A1-D6C9-4C56-8684-B89C3C930A51}" type="presOf" srcId="{769038A9-EA37-4A89-96E9-D350811E748F}" destId="{027B0A2A-EEB3-4F76-8698-0F23C6880244}" srcOrd="0" destOrd="0" presId="urn:microsoft.com/office/officeart/2005/8/layout/gear1"/>
    <dgm:cxn modelId="{0BA5933F-5052-4792-9A51-891CE0F2A386}" type="presOf" srcId="{E34F6381-D915-4793-99F5-B26E13CA7529}" destId="{1CF00CE8-EB0F-43BE-A15B-BD1556D0EA3D}" srcOrd="0" destOrd="0" presId="urn:microsoft.com/office/officeart/2005/8/layout/gear1"/>
    <dgm:cxn modelId="{43EF7E60-506B-4B24-A722-D9C8DE5810A5}" type="presOf" srcId="{769038A9-EA37-4A89-96E9-D350811E748F}" destId="{936CB512-6A58-4910-8B29-084544511E47}" srcOrd="1" destOrd="0" presId="urn:microsoft.com/office/officeart/2005/8/layout/gear1"/>
    <dgm:cxn modelId="{9E8CE7C4-AF7B-4AAB-ACC5-1C3595F75F14}" type="presOf" srcId="{E34F6381-D915-4793-99F5-B26E13CA7529}" destId="{3A5DA799-1C82-4333-A2E8-4DB8E04B2847}" srcOrd="2" destOrd="0" presId="urn:microsoft.com/office/officeart/2005/8/layout/gear1"/>
    <dgm:cxn modelId="{D20042D6-84DD-4C1C-957F-6F246F5BB32A}" srcId="{FED10BBF-C178-4416-AF25-5496DB92E865}" destId="{769038A9-EA37-4A89-96E9-D350811E748F}" srcOrd="1" destOrd="0" parTransId="{3CA70487-C89D-411E-9C2D-EEB5D3EA1266}" sibTransId="{5B7FFA00-1423-4D95-A66F-E8855591F024}"/>
    <dgm:cxn modelId="{A0656480-1CDF-4DE1-AAE1-6ADA6670C47F}" type="presOf" srcId="{E34F6381-D915-4793-99F5-B26E13CA7529}" destId="{FA25BC8B-B5FA-49F9-BC01-A5A929E7D68A}" srcOrd="1" destOrd="0" presId="urn:microsoft.com/office/officeart/2005/8/layout/gear1"/>
    <dgm:cxn modelId="{1A712B04-6E67-4B81-8D52-020E6EAB94DA}" type="presOf" srcId="{FAFF012F-B9A7-4F81-B95B-DD156F490757}" destId="{0D1ED087-6450-46F0-91AE-3F868EBE484D}" srcOrd="2" destOrd="0" presId="urn:microsoft.com/office/officeart/2005/8/layout/gear1"/>
    <dgm:cxn modelId="{6C2F66EF-D4E4-4FAD-B9E0-57E825338856}" srcId="{FED10BBF-C178-4416-AF25-5496DB92E865}" destId="{E34F6381-D915-4793-99F5-B26E13CA7529}" srcOrd="2" destOrd="0" parTransId="{696FB811-4F00-46DD-AC65-60AE78ECBB0F}" sibTransId="{61CC0681-FF9A-400F-8449-E34B9080AE90}"/>
    <dgm:cxn modelId="{1A436B26-8AE4-49D0-AC05-A1DD218EF274}" type="presOf" srcId="{769038A9-EA37-4A89-96E9-D350811E748F}" destId="{98149162-FD97-468C-A5A5-D0843CCE688A}" srcOrd="2" destOrd="0" presId="urn:microsoft.com/office/officeart/2005/8/layout/gear1"/>
    <dgm:cxn modelId="{57EFB239-7C02-4D11-84B7-DEA3477E3065}" type="presOf" srcId="{FAFF012F-B9A7-4F81-B95B-DD156F490757}" destId="{89A1BC05-ACEE-491B-9246-F066FC579113}" srcOrd="0" destOrd="0" presId="urn:microsoft.com/office/officeart/2005/8/layout/gear1"/>
    <dgm:cxn modelId="{16803A73-32E8-4923-B6E4-3D458ED8A019}" type="presOf" srcId="{5B7FFA00-1423-4D95-A66F-E8855591F024}" destId="{99046204-88F9-4CDC-8605-3764FCE2420F}" srcOrd="0" destOrd="0" presId="urn:microsoft.com/office/officeart/2005/8/layout/gear1"/>
    <dgm:cxn modelId="{A3B3D547-5AC8-4012-8986-B2E42251E759}" srcId="{FED10BBF-C178-4416-AF25-5496DB92E865}" destId="{FAFF012F-B9A7-4F81-B95B-DD156F490757}" srcOrd="0" destOrd="0" parTransId="{FB890947-869B-4DE4-B077-A61995C2A31D}" sibTransId="{018B1B83-A1B2-49E4-B3B2-8E5AD3649FC2}"/>
    <dgm:cxn modelId="{37FF1E81-0CFF-4A0C-BA0E-7F964AA201E1}" type="presOf" srcId="{FED10BBF-C178-4416-AF25-5496DB92E865}" destId="{D79CEBFC-1D4B-471F-AC77-4F95DEE29516}" srcOrd="0" destOrd="0" presId="urn:microsoft.com/office/officeart/2005/8/layout/gear1"/>
    <dgm:cxn modelId="{0F4F651E-F998-42B7-BC39-3C7E95F53C2A}" type="presOf" srcId="{FAFF012F-B9A7-4F81-B95B-DD156F490757}" destId="{F6008CDB-BCBF-4492-A19C-744482395A2F}" srcOrd="1" destOrd="0" presId="urn:microsoft.com/office/officeart/2005/8/layout/gear1"/>
    <dgm:cxn modelId="{AB8E1800-CC5C-4ABB-8ED1-B506234145C0}" type="presOf" srcId="{018B1B83-A1B2-49E4-B3B2-8E5AD3649FC2}" destId="{D5A1B1EA-E48A-4753-9B1E-762B2A171B2D}" srcOrd="0" destOrd="0" presId="urn:microsoft.com/office/officeart/2005/8/layout/gear1"/>
    <dgm:cxn modelId="{C1708DAA-458B-43A3-9403-3BC37F8BC875}" type="presParOf" srcId="{D79CEBFC-1D4B-471F-AC77-4F95DEE29516}" destId="{89A1BC05-ACEE-491B-9246-F066FC579113}" srcOrd="0" destOrd="0" presId="urn:microsoft.com/office/officeart/2005/8/layout/gear1"/>
    <dgm:cxn modelId="{B99816F9-07A3-45D4-AE0E-5F320E94D2CD}" type="presParOf" srcId="{D79CEBFC-1D4B-471F-AC77-4F95DEE29516}" destId="{F6008CDB-BCBF-4492-A19C-744482395A2F}" srcOrd="1" destOrd="0" presId="urn:microsoft.com/office/officeart/2005/8/layout/gear1"/>
    <dgm:cxn modelId="{F7190AF8-8A61-4EC9-945C-DA55697E1EDC}" type="presParOf" srcId="{D79CEBFC-1D4B-471F-AC77-4F95DEE29516}" destId="{0D1ED087-6450-46F0-91AE-3F868EBE484D}" srcOrd="2" destOrd="0" presId="urn:microsoft.com/office/officeart/2005/8/layout/gear1"/>
    <dgm:cxn modelId="{21BDDE49-6153-40C0-B9E3-F3717CC336BD}" type="presParOf" srcId="{D79CEBFC-1D4B-471F-AC77-4F95DEE29516}" destId="{027B0A2A-EEB3-4F76-8698-0F23C6880244}" srcOrd="3" destOrd="0" presId="urn:microsoft.com/office/officeart/2005/8/layout/gear1"/>
    <dgm:cxn modelId="{7B7C8F96-A904-4E52-898E-13D85817F1CD}" type="presParOf" srcId="{D79CEBFC-1D4B-471F-AC77-4F95DEE29516}" destId="{936CB512-6A58-4910-8B29-084544511E47}" srcOrd="4" destOrd="0" presId="urn:microsoft.com/office/officeart/2005/8/layout/gear1"/>
    <dgm:cxn modelId="{CC4DE003-43E6-49D6-9B0D-9F06FB67783F}" type="presParOf" srcId="{D79CEBFC-1D4B-471F-AC77-4F95DEE29516}" destId="{98149162-FD97-468C-A5A5-D0843CCE688A}" srcOrd="5" destOrd="0" presId="urn:microsoft.com/office/officeart/2005/8/layout/gear1"/>
    <dgm:cxn modelId="{2400F6DD-EFEA-4D0C-B165-471B7CB8E021}" type="presParOf" srcId="{D79CEBFC-1D4B-471F-AC77-4F95DEE29516}" destId="{1CF00CE8-EB0F-43BE-A15B-BD1556D0EA3D}" srcOrd="6" destOrd="0" presId="urn:microsoft.com/office/officeart/2005/8/layout/gear1"/>
    <dgm:cxn modelId="{25757A7A-ED68-4554-B9D5-95CF9E2A0E03}" type="presParOf" srcId="{D79CEBFC-1D4B-471F-AC77-4F95DEE29516}" destId="{FA25BC8B-B5FA-49F9-BC01-A5A929E7D68A}" srcOrd="7" destOrd="0" presId="urn:microsoft.com/office/officeart/2005/8/layout/gear1"/>
    <dgm:cxn modelId="{C951C60A-B9CE-49FA-BAFB-D7306BB316E6}" type="presParOf" srcId="{D79CEBFC-1D4B-471F-AC77-4F95DEE29516}" destId="{3A5DA799-1C82-4333-A2E8-4DB8E04B2847}" srcOrd="8" destOrd="0" presId="urn:microsoft.com/office/officeart/2005/8/layout/gear1"/>
    <dgm:cxn modelId="{2A082F81-BDEF-412C-9FBE-B22A9EB0BEA4}" type="presParOf" srcId="{D79CEBFC-1D4B-471F-AC77-4F95DEE29516}" destId="{AF49C7AA-BE1F-4B4C-BB92-B57D2C2D8E6A}" srcOrd="9" destOrd="0" presId="urn:microsoft.com/office/officeart/2005/8/layout/gear1"/>
    <dgm:cxn modelId="{91B57759-E519-4FE0-AA60-48F43DA61FF2}" type="presParOf" srcId="{D79CEBFC-1D4B-471F-AC77-4F95DEE29516}" destId="{D5A1B1EA-E48A-4753-9B1E-762B2A171B2D}" srcOrd="10" destOrd="0" presId="urn:microsoft.com/office/officeart/2005/8/layout/gear1"/>
    <dgm:cxn modelId="{38886780-BE1B-4DFB-B947-F7571FE9D072}" type="presParOf" srcId="{D79CEBFC-1D4B-471F-AC77-4F95DEE29516}" destId="{99046204-88F9-4CDC-8605-3764FCE2420F}" srcOrd="11" destOrd="0" presId="urn:microsoft.com/office/officeart/2005/8/layout/gear1"/>
    <dgm:cxn modelId="{923C0076-9FCD-4E49-95E0-16E94D5B1E6F}" type="presParOf" srcId="{D79CEBFC-1D4B-471F-AC77-4F95DEE29516}" destId="{D1F09BA8-1159-4052-9F8C-965C0F6E9499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B57FA45-6D62-4D4A-8E68-9666A0ADE86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2662F6AB-CF0C-4345-B61C-747A8B0BB09D}">
      <dgm:prSet phldrT="[Texto]" custT="1"/>
      <dgm:spPr/>
      <dgm:t>
        <a:bodyPr/>
        <a:lstStyle/>
        <a:p>
          <a:pPr>
            <a:lnSpc>
              <a:spcPct val="150000"/>
            </a:lnSpc>
          </a:pP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Objetivos</a:t>
          </a:r>
        </a:p>
      </dgm:t>
    </dgm:pt>
    <dgm:pt modelId="{8BC94342-7F43-4074-B6AE-3C8840E88349}" type="parTrans" cxnId="{7072EB82-191D-4074-94F5-A4822B5B2C7A}">
      <dgm:prSet/>
      <dgm:spPr/>
      <dgm:t>
        <a:bodyPr/>
        <a:lstStyle/>
        <a:p>
          <a:endParaRPr lang="pt-BR"/>
        </a:p>
      </dgm:t>
    </dgm:pt>
    <dgm:pt modelId="{14A42CFE-1A5B-4C51-A608-DA5A0702B004}" type="sibTrans" cxnId="{7072EB82-191D-4074-94F5-A4822B5B2C7A}">
      <dgm:prSet/>
      <dgm:spPr/>
      <dgm:t>
        <a:bodyPr/>
        <a:lstStyle/>
        <a:p>
          <a:endParaRPr lang="pt-BR"/>
        </a:p>
      </dgm:t>
    </dgm:pt>
    <dgm:pt modelId="{96E68A0E-A5C9-4D40-98E2-B7D4AA41FA56}">
      <dgm:prSet phldrT="[Texto]" custT="1"/>
      <dgm:spPr/>
      <dgm:t>
        <a:bodyPr/>
        <a:lstStyle/>
        <a:p>
          <a:pPr algn="ctr">
            <a:lnSpc>
              <a:spcPct val="150000"/>
            </a:lnSpc>
            <a:spcAft>
              <a:spcPts val="0"/>
            </a:spcAft>
          </a:pP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Logística</a:t>
          </a:r>
          <a:endParaRPr lang="pt-BR" sz="2800" b="1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gm:t>
    </dgm:pt>
    <dgm:pt modelId="{CAE74B35-900E-4DA9-B374-CA94A318FA28}" type="parTrans" cxnId="{347C0C9B-D706-4BC7-BDE8-84948EDAFD11}">
      <dgm:prSet/>
      <dgm:spPr/>
      <dgm:t>
        <a:bodyPr/>
        <a:lstStyle/>
        <a:p>
          <a:endParaRPr lang="pt-BR"/>
        </a:p>
      </dgm:t>
    </dgm:pt>
    <dgm:pt modelId="{58F03FB4-7668-4E29-BAD7-AFF7A8E689F2}" type="sibTrans" cxnId="{347C0C9B-D706-4BC7-BDE8-84948EDAFD11}">
      <dgm:prSet/>
      <dgm:spPr/>
      <dgm:t>
        <a:bodyPr/>
        <a:lstStyle/>
        <a:p>
          <a:endParaRPr lang="pt-BR"/>
        </a:p>
      </dgm:t>
    </dgm:pt>
    <dgm:pt modelId="{9F5EC6DD-892D-4052-9EF1-744269194D5F}">
      <dgm:prSet phldrT="[Texto]" custT="1"/>
      <dgm:spPr/>
      <dgm:t>
        <a:bodyPr/>
        <a:lstStyle/>
        <a:p>
          <a:pPr algn="ctr">
            <a:lnSpc>
              <a:spcPct val="150000"/>
            </a:lnSpc>
          </a:pPr>
          <a:r>
            <a:rPr lang="pt-BR" sz="2800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Indicadores</a:t>
          </a:r>
          <a:endParaRPr lang="pt-BR" sz="2800" b="1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gm:t>
    </dgm:pt>
    <dgm:pt modelId="{917E113F-6B8F-4649-BA4D-438D02076C03}" type="sibTrans" cxnId="{DAADB3F3-4063-4407-8975-01069056E371}">
      <dgm:prSet/>
      <dgm:spPr/>
      <dgm:t>
        <a:bodyPr/>
        <a:lstStyle/>
        <a:p>
          <a:endParaRPr lang="pt-BR"/>
        </a:p>
      </dgm:t>
    </dgm:pt>
    <dgm:pt modelId="{AB938A53-A604-49AB-B2C4-3E6946D71E29}" type="parTrans" cxnId="{DAADB3F3-4063-4407-8975-01069056E371}">
      <dgm:prSet/>
      <dgm:spPr/>
      <dgm:t>
        <a:bodyPr/>
        <a:lstStyle/>
        <a:p>
          <a:endParaRPr lang="pt-BR"/>
        </a:p>
      </dgm:t>
    </dgm:pt>
    <dgm:pt modelId="{55F1C143-C4C6-454C-9D5C-AF4ADC715314}">
      <dgm:prSet phldrT="[Texto]"/>
      <dgm:spPr/>
      <dgm:t>
        <a:bodyPr/>
        <a:lstStyle/>
        <a:p>
          <a:r>
            <a:rPr lang="pt-BR" b="1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Ações</a:t>
          </a:r>
          <a:endParaRPr lang="pt-BR" b="1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gm:t>
    </dgm:pt>
    <dgm:pt modelId="{68D64965-C836-428A-8F47-5E65B7B5C7CC}" type="parTrans" cxnId="{087704A5-A547-4862-BC43-9B56416DBF72}">
      <dgm:prSet/>
      <dgm:spPr/>
      <dgm:t>
        <a:bodyPr/>
        <a:lstStyle/>
        <a:p>
          <a:endParaRPr lang="pt-BR"/>
        </a:p>
      </dgm:t>
    </dgm:pt>
    <dgm:pt modelId="{4830CB35-E960-47C8-9802-1B7D8E285C93}" type="sibTrans" cxnId="{087704A5-A547-4862-BC43-9B56416DBF72}">
      <dgm:prSet/>
      <dgm:spPr/>
      <dgm:t>
        <a:bodyPr/>
        <a:lstStyle/>
        <a:p>
          <a:endParaRPr lang="pt-BR"/>
        </a:p>
      </dgm:t>
    </dgm:pt>
    <dgm:pt modelId="{5091C161-3825-4FC8-A705-BB4018AFF5AB}" type="pres">
      <dgm:prSet presAssocID="{FB57FA45-6D62-4D4A-8E68-9666A0ADE86D}" presName="compositeShape" presStyleCnt="0">
        <dgm:presLayoutVars>
          <dgm:chMax val="7"/>
          <dgm:dir/>
          <dgm:resizeHandles val="exact"/>
        </dgm:presLayoutVars>
      </dgm:prSet>
      <dgm:spPr/>
    </dgm:pt>
    <dgm:pt modelId="{59A1C2D1-C93E-4A12-A0F7-13C13B333B29}" type="pres">
      <dgm:prSet presAssocID="{2662F6AB-CF0C-4345-B61C-747A8B0BB09D}" presName="circ1" presStyleLbl="vennNode1" presStyleIdx="0" presStyleCnt="4" custScaleX="112826" custLinFactNeighborX="3988" custLinFactNeighborY="-2902"/>
      <dgm:spPr/>
      <dgm:t>
        <a:bodyPr/>
        <a:lstStyle/>
        <a:p>
          <a:endParaRPr lang="pt-BR"/>
        </a:p>
      </dgm:t>
    </dgm:pt>
    <dgm:pt modelId="{6BC138B4-498B-4965-ADE3-336590E9FCF5}" type="pres">
      <dgm:prSet presAssocID="{2662F6AB-CF0C-4345-B61C-747A8B0BB09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BFD7D87-F8D9-4EBF-8A8E-A25C74A823AB}" type="pres">
      <dgm:prSet presAssocID="{9F5EC6DD-892D-4052-9EF1-744269194D5F}" presName="circ2" presStyleLbl="vennNode1" presStyleIdx="1" presStyleCnt="4" custScaleX="115442" custScaleY="98453" custLinFactNeighborX="41783" custLinFactNeighborY="4438"/>
      <dgm:spPr/>
      <dgm:t>
        <a:bodyPr/>
        <a:lstStyle/>
        <a:p>
          <a:endParaRPr lang="pt-BR"/>
        </a:p>
      </dgm:t>
    </dgm:pt>
    <dgm:pt modelId="{58A55C15-D14D-44C7-99F0-1753513E7E7D}" type="pres">
      <dgm:prSet presAssocID="{9F5EC6DD-892D-4052-9EF1-744269194D5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5B9A09-8411-45AB-A85F-0D43248968A4}" type="pres">
      <dgm:prSet presAssocID="{96E68A0E-A5C9-4D40-98E2-B7D4AA41FA56}" presName="circ3" presStyleLbl="vennNode1" presStyleIdx="2" presStyleCnt="4" custScaleX="104606" custScaleY="96086" custLinFactNeighborX="4893" custLinFactNeighborY="-6782"/>
      <dgm:spPr/>
      <dgm:t>
        <a:bodyPr/>
        <a:lstStyle/>
        <a:p>
          <a:endParaRPr lang="pt-BR"/>
        </a:p>
      </dgm:t>
    </dgm:pt>
    <dgm:pt modelId="{809B8839-C90A-46C3-B353-EC888370B6FA}" type="pres">
      <dgm:prSet presAssocID="{96E68A0E-A5C9-4D40-98E2-B7D4AA41FA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F33D940-6C88-4F94-BB1B-E0F25A573714}" type="pres">
      <dgm:prSet presAssocID="{55F1C143-C4C6-454C-9D5C-AF4ADC715314}" presName="circ4" presStyleLbl="vennNode1" presStyleIdx="3" presStyleCnt="4" custScaleX="104606" custScaleY="96086" custLinFactNeighborX="-27799" custLinFactNeighborY="-645"/>
      <dgm:spPr/>
      <dgm:t>
        <a:bodyPr/>
        <a:lstStyle/>
        <a:p>
          <a:endParaRPr lang="pt-BR"/>
        </a:p>
      </dgm:t>
    </dgm:pt>
    <dgm:pt modelId="{9EA79A13-8AA7-4B02-8634-B21D580BB1DE}" type="pres">
      <dgm:prSet presAssocID="{55F1C143-C4C6-454C-9D5C-AF4ADC715314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CE1C8FE-F5B5-4B7B-ADE9-552742B7CF45}" type="presOf" srcId="{55F1C143-C4C6-454C-9D5C-AF4ADC715314}" destId="{9EA79A13-8AA7-4B02-8634-B21D580BB1DE}" srcOrd="1" destOrd="0" presId="urn:microsoft.com/office/officeart/2005/8/layout/venn1"/>
    <dgm:cxn modelId="{CC79C891-0F09-484F-BB2B-C209936FCB0B}" type="presOf" srcId="{FB57FA45-6D62-4D4A-8E68-9666A0ADE86D}" destId="{5091C161-3825-4FC8-A705-BB4018AFF5AB}" srcOrd="0" destOrd="0" presId="urn:microsoft.com/office/officeart/2005/8/layout/venn1"/>
    <dgm:cxn modelId="{BB67CA5F-A8BF-4392-8DDF-F603AB185D86}" type="presOf" srcId="{9F5EC6DD-892D-4052-9EF1-744269194D5F}" destId="{58A55C15-D14D-44C7-99F0-1753513E7E7D}" srcOrd="1" destOrd="0" presId="urn:microsoft.com/office/officeart/2005/8/layout/venn1"/>
    <dgm:cxn modelId="{6B5BA8EB-9866-4EDA-85E0-2E66C5323D24}" type="presOf" srcId="{96E68A0E-A5C9-4D40-98E2-B7D4AA41FA56}" destId="{809B8839-C90A-46C3-B353-EC888370B6FA}" srcOrd="1" destOrd="0" presId="urn:microsoft.com/office/officeart/2005/8/layout/venn1"/>
    <dgm:cxn modelId="{7072EB82-191D-4074-94F5-A4822B5B2C7A}" srcId="{FB57FA45-6D62-4D4A-8E68-9666A0ADE86D}" destId="{2662F6AB-CF0C-4345-B61C-747A8B0BB09D}" srcOrd="0" destOrd="0" parTransId="{8BC94342-7F43-4074-B6AE-3C8840E88349}" sibTransId="{14A42CFE-1A5B-4C51-A608-DA5A0702B004}"/>
    <dgm:cxn modelId="{5EDE9107-8221-467C-AD60-23631D732389}" type="presOf" srcId="{55F1C143-C4C6-454C-9D5C-AF4ADC715314}" destId="{BF33D940-6C88-4F94-BB1B-E0F25A573714}" srcOrd="0" destOrd="0" presId="urn:microsoft.com/office/officeart/2005/8/layout/venn1"/>
    <dgm:cxn modelId="{DAADB3F3-4063-4407-8975-01069056E371}" srcId="{FB57FA45-6D62-4D4A-8E68-9666A0ADE86D}" destId="{9F5EC6DD-892D-4052-9EF1-744269194D5F}" srcOrd="1" destOrd="0" parTransId="{AB938A53-A604-49AB-B2C4-3E6946D71E29}" sibTransId="{917E113F-6B8F-4649-BA4D-438D02076C03}"/>
    <dgm:cxn modelId="{087704A5-A547-4862-BC43-9B56416DBF72}" srcId="{FB57FA45-6D62-4D4A-8E68-9666A0ADE86D}" destId="{55F1C143-C4C6-454C-9D5C-AF4ADC715314}" srcOrd="3" destOrd="0" parTransId="{68D64965-C836-428A-8F47-5E65B7B5C7CC}" sibTransId="{4830CB35-E960-47C8-9802-1B7D8E285C93}"/>
    <dgm:cxn modelId="{DD99C246-A7CF-457B-9C47-DC71F57B9248}" type="presOf" srcId="{2662F6AB-CF0C-4345-B61C-747A8B0BB09D}" destId="{6BC138B4-498B-4965-ADE3-336590E9FCF5}" srcOrd="1" destOrd="0" presId="urn:microsoft.com/office/officeart/2005/8/layout/venn1"/>
    <dgm:cxn modelId="{7066EF34-34F4-4EF4-9CB3-2DC3962862E7}" type="presOf" srcId="{2662F6AB-CF0C-4345-B61C-747A8B0BB09D}" destId="{59A1C2D1-C93E-4A12-A0F7-13C13B333B29}" srcOrd="0" destOrd="0" presId="urn:microsoft.com/office/officeart/2005/8/layout/venn1"/>
    <dgm:cxn modelId="{347C0C9B-D706-4BC7-BDE8-84948EDAFD11}" srcId="{FB57FA45-6D62-4D4A-8E68-9666A0ADE86D}" destId="{96E68A0E-A5C9-4D40-98E2-B7D4AA41FA56}" srcOrd="2" destOrd="0" parTransId="{CAE74B35-900E-4DA9-B374-CA94A318FA28}" sibTransId="{58F03FB4-7668-4E29-BAD7-AFF7A8E689F2}"/>
    <dgm:cxn modelId="{DFC90D9C-D05B-4CB1-9351-4E4547745006}" type="presOf" srcId="{96E68A0E-A5C9-4D40-98E2-B7D4AA41FA56}" destId="{A25B9A09-8411-45AB-A85F-0D43248968A4}" srcOrd="0" destOrd="0" presId="urn:microsoft.com/office/officeart/2005/8/layout/venn1"/>
    <dgm:cxn modelId="{846E7A2F-5541-43BB-885D-1669A0C4110A}" type="presOf" srcId="{9F5EC6DD-892D-4052-9EF1-744269194D5F}" destId="{EBFD7D87-F8D9-4EBF-8A8E-A25C74A823AB}" srcOrd="0" destOrd="0" presId="urn:microsoft.com/office/officeart/2005/8/layout/venn1"/>
    <dgm:cxn modelId="{B1ED1BCB-8526-4BCD-B66D-615A1222F40A}" type="presParOf" srcId="{5091C161-3825-4FC8-A705-BB4018AFF5AB}" destId="{59A1C2D1-C93E-4A12-A0F7-13C13B333B29}" srcOrd="0" destOrd="0" presId="urn:microsoft.com/office/officeart/2005/8/layout/venn1"/>
    <dgm:cxn modelId="{DB0BAF42-2DF4-458E-969F-9AE88BE4A914}" type="presParOf" srcId="{5091C161-3825-4FC8-A705-BB4018AFF5AB}" destId="{6BC138B4-498B-4965-ADE3-336590E9FCF5}" srcOrd="1" destOrd="0" presId="urn:microsoft.com/office/officeart/2005/8/layout/venn1"/>
    <dgm:cxn modelId="{838E150A-8485-4720-9F11-FAF5A4DF3495}" type="presParOf" srcId="{5091C161-3825-4FC8-A705-BB4018AFF5AB}" destId="{EBFD7D87-F8D9-4EBF-8A8E-A25C74A823AB}" srcOrd="2" destOrd="0" presId="urn:microsoft.com/office/officeart/2005/8/layout/venn1"/>
    <dgm:cxn modelId="{A0E81BD8-160B-4150-AA21-D04A8801AB0A}" type="presParOf" srcId="{5091C161-3825-4FC8-A705-BB4018AFF5AB}" destId="{58A55C15-D14D-44C7-99F0-1753513E7E7D}" srcOrd="3" destOrd="0" presId="urn:microsoft.com/office/officeart/2005/8/layout/venn1"/>
    <dgm:cxn modelId="{A76F0237-212A-42A0-91CA-42EA578A9410}" type="presParOf" srcId="{5091C161-3825-4FC8-A705-BB4018AFF5AB}" destId="{A25B9A09-8411-45AB-A85F-0D43248968A4}" srcOrd="4" destOrd="0" presId="urn:microsoft.com/office/officeart/2005/8/layout/venn1"/>
    <dgm:cxn modelId="{5C04E76A-4929-4458-AAE5-4D648F24A406}" type="presParOf" srcId="{5091C161-3825-4FC8-A705-BB4018AFF5AB}" destId="{809B8839-C90A-46C3-B353-EC888370B6FA}" srcOrd="5" destOrd="0" presId="urn:microsoft.com/office/officeart/2005/8/layout/venn1"/>
    <dgm:cxn modelId="{F8D9E11C-CCA5-4ED9-9CE4-2667E5630A3E}" type="presParOf" srcId="{5091C161-3825-4FC8-A705-BB4018AFF5AB}" destId="{BF33D940-6C88-4F94-BB1B-E0F25A573714}" srcOrd="6" destOrd="0" presId="urn:microsoft.com/office/officeart/2005/8/layout/venn1"/>
    <dgm:cxn modelId="{43F90347-4067-4D8A-BCBF-0F32CF18DCF4}" type="presParOf" srcId="{5091C161-3825-4FC8-A705-BB4018AFF5AB}" destId="{9EA79A13-8AA7-4B02-8634-B21D580BB1DE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CCA7E3E-DB7C-4247-8F76-2BA29E8D59E6}" type="doc">
      <dgm:prSet loTypeId="urn:microsoft.com/office/officeart/2005/8/layout/lProcess3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D9F73C70-6E8B-4E7B-ABE2-3CD53F8F2204}">
      <dgm:prSet phldrT="[Texto]"/>
      <dgm:spPr/>
      <dgm:t>
        <a:bodyPr/>
        <a:lstStyle/>
        <a:p>
          <a:r>
            <a:rPr lang="pt-BR" dirty="0" smtClean="0"/>
            <a:t>Otimização do processo de trabalho </a:t>
          </a:r>
          <a:endParaRPr lang="pt-BR" dirty="0"/>
        </a:p>
      </dgm:t>
    </dgm:pt>
    <dgm:pt modelId="{B93EB141-5E91-4E5A-B851-2D1699A2490D}" type="parTrans" cxnId="{9CB9D8D5-578C-469B-B8D0-3740E0366C0C}">
      <dgm:prSet/>
      <dgm:spPr/>
      <dgm:t>
        <a:bodyPr/>
        <a:lstStyle/>
        <a:p>
          <a:endParaRPr lang="pt-BR"/>
        </a:p>
      </dgm:t>
    </dgm:pt>
    <dgm:pt modelId="{CE6D0DAC-D8A0-4D57-8EDB-AC4ABABF2602}" type="sibTrans" cxnId="{9CB9D8D5-578C-469B-B8D0-3740E0366C0C}">
      <dgm:prSet/>
      <dgm:spPr/>
      <dgm:t>
        <a:bodyPr/>
        <a:lstStyle/>
        <a:p>
          <a:endParaRPr lang="pt-BR"/>
        </a:p>
      </dgm:t>
    </dgm:pt>
    <dgm:pt modelId="{51976591-47C2-414F-868F-227AC1032D09}">
      <dgm:prSet phldrT="[Texto]"/>
      <dgm:spPr/>
      <dgm:t>
        <a:bodyPr/>
        <a:lstStyle/>
        <a:p>
          <a:r>
            <a:rPr lang="pt-BR" dirty="0" smtClean="0"/>
            <a:t>Qualificação e complexidade do atendimento</a:t>
          </a:r>
          <a:endParaRPr lang="pt-BR" dirty="0"/>
        </a:p>
      </dgm:t>
    </dgm:pt>
    <dgm:pt modelId="{2D6DCA75-31D1-4B55-ACC7-2F988EDDDA50}" type="parTrans" cxnId="{E3E00A06-D703-428C-AE9E-96B048A7EF6E}">
      <dgm:prSet/>
      <dgm:spPr/>
      <dgm:t>
        <a:bodyPr/>
        <a:lstStyle/>
        <a:p>
          <a:endParaRPr lang="pt-BR"/>
        </a:p>
      </dgm:t>
    </dgm:pt>
    <dgm:pt modelId="{7DDCD837-1676-4A1C-8A0D-C250E9AC6AA0}" type="sibTrans" cxnId="{E3E00A06-D703-428C-AE9E-96B048A7EF6E}">
      <dgm:prSet/>
      <dgm:spPr/>
      <dgm:t>
        <a:bodyPr/>
        <a:lstStyle/>
        <a:p>
          <a:endParaRPr lang="pt-BR"/>
        </a:p>
      </dgm:t>
    </dgm:pt>
    <dgm:pt modelId="{1BDBDE27-1225-407E-A75C-35A6E7656B3E}">
      <dgm:prSet phldrT="[Texto]"/>
      <dgm:spPr/>
      <dgm:t>
        <a:bodyPr/>
        <a:lstStyle/>
        <a:p>
          <a:r>
            <a:rPr lang="pt-BR" dirty="0" smtClean="0"/>
            <a:t>Ampliação da cobertura da atenção aos hipertensos e diabéticos</a:t>
          </a:r>
          <a:endParaRPr lang="pt-BR" dirty="0"/>
        </a:p>
      </dgm:t>
    </dgm:pt>
    <dgm:pt modelId="{F8219764-BDBE-41EB-9BF2-15FB1F655EE9}" type="parTrans" cxnId="{27C3929B-A9AB-4650-9D78-9FED82C9568E}">
      <dgm:prSet/>
      <dgm:spPr/>
      <dgm:t>
        <a:bodyPr/>
        <a:lstStyle/>
        <a:p>
          <a:endParaRPr lang="pt-BR"/>
        </a:p>
      </dgm:t>
    </dgm:pt>
    <dgm:pt modelId="{D119A1D9-E7D6-4B09-BCE6-32D6EF888691}" type="sibTrans" cxnId="{27C3929B-A9AB-4650-9D78-9FED82C9568E}">
      <dgm:prSet/>
      <dgm:spPr/>
      <dgm:t>
        <a:bodyPr/>
        <a:lstStyle/>
        <a:p>
          <a:endParaRPr lang="pt-BR"/>
        </a:p>
      </dgm:t>
    </dgm:pt>
    <dgm:pt modelId="{C6DCC401-E902-4BEF-86A2-F15DA1632B84}" type="pres">
      <dgm:prSet presAssocID="{8CCA7E3E-DB7C-4247-8F76-2BA29E8D59E6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7809E5CE-5BD7-4E2A-B2A2-2726F2D589EE}" type="pres">
      <dgm:prSet presAssocID="{D9F73C70-6E8B-4E7B-ABE2-3CD53F8F2204}" presName="horFlow" presStyleCnt="0"/>
      <dgm:spPr/>
    </dgm:pt>
    <dgm:pt modelId="{48234464-F398-4580-ACAF-F8912E22DA6F}" type="pres">
      <dgm:prSet presAssocID="{D9F73C70-6E8B-4E7B-ABE2-3CD53F8F2204}" presName="bigChev" presStyleLbl="node1" presStyleIdx="0" presStyleCnt="3" custScaleX="140388" custLinFactNeighborX="-263" custLinFactNeighborY="-8896"/>
      <dgm:spPr/>
      <dgm:t>
        <a:bodyPr/>
        <a:lstStyle/>
        <a:p>
          <a:endParaRPr lang="pt-BR"/>
        </a:p>
      </dgm:t>
    </dgm:pt>
    <dgm:pt modelId="{8DE5F190-02CB-4C1F-A6EA-7CCC052D46F0}" type="pres">
      <dgm:prSet presAssocID="{D9F73C70-6E8B-4E7B-ABE2-3CD53F8F2204}" presName="vSp" presStyleCnt="0"/>
      <dgm:spPr/>
    </dgm:pt>
    <dgm:pt modelId="{795BE749-3374-459E-BABF-CBCC69CB86E4}" type="pres">
      <dgm:prSet presAssocID="{51976591-47C2-414F-868F-227AC1032D09}" presName="horFlow" presStyleCnt="0"/>
      <dgm:spPr/>
    </dgm:pt>
    <dgm:pt modelId="{ACFBA618-96AA-4F7F-9A75-D9C985744BD2}" type="pres">
      <dgm:prSet presAssocID="{51976591-47C2-414F-868F-227AC1032D09}" presName="bigChev" presStyleLbl="node1" presStyleIdx="1" presStyleCnt="3" custScaleX="139861"/>
      <dgm:spPr/>
      <dgm:t>
        <a:bodyPr/>
        <a:lstStyle/>
        <a:p>
          <a:endParaRPr lang="pt-BR"/>
        </a:p>
      </dgm:t>
    </dgm:pt>
    <dgm:pt modelId="{199FDCD7-A26B-4602-9166-D783C408A53D}" type="pres">
      <dgm:prSet presAssocID="{51976591-47C2-414F-868F-227AC1032D09}" presName="vSp" presStyleCnt="0"/>
      <dgm:spPr/>
    </dgm:pt>
    <dgm:pt modelId="{A39C261B-2388-417E-AFCD-84CA9E583B3C}" type="pres">
      <dgm:prSet presAssocID="{1BDBDE27-1225-407E-A75C-35A6E7656B3E}" presName="horFlow" presStyleCnt="0"/>
      <dgm:spPr/>
    </dgm:pt>
    <dgm:pt modelId="{1984F144-25E8-494D-9C37-7B88A39A6705}" type="pres">
      <dgm:prSet presAssocID="{1BDBDE27-1225-407E-A75C-35A6E7656B3E}" presName="bigChev" presStyleLbl="node1" presStyleIdx="2" presStyleCnt="3" custScaleX="144232"/>
      <dgm:spPr/>
      <dgm:t>
        <a:bodyPr/>
        <a:lstStyle/>
        <a:p>
          <a:endParaRPr lang="pt-BR"/>
        </a:p>
      </dgm:t>
    </dgm:pt>
  </dgm:ptLst>
  <dgm:cxnLst>
    <dgm:cxn modelId="{5F66AA09-2B43-420F-A273-98D6DBF89ED6}" type="presOf" srcId="{51976591-47C2-414F-868F-227AC1032D09}" destId="{ACFBA618-96AA-4F7F-9A75-D9C985744BD2}" srcOrd="0" destOrd="0" presId="urn:microsoft.com/office/officeart/2005/8/layout/lProcess3"/>
    <dgm:cxn modelId="{92CEC00B-41EB-43B5-88BC-9CC3C0F5B53F}" type="presOf" srcId="{D9F73C70-6E8B-4E7B-ABE2-3CD53F8F2204}" destId="{48234464-F398-4580-ACAF-F8912E22DA6F}" srcOrd="0" destOrd="0" presId="urn:microsoft.com/office/officeart/2005/8/layout/lProcess3"/>
    <dgm:cxn modelId="{5A127AA0-5F59-4224-974C-D683ADBECF9D}" type="presOf" srcId="{1BDBDE27-1225-407E-A75C-35A6E7656B3E}" destId="{1984F144-25E8-494D-9C37-7B88A39A6705}" srcOrd="0" destOrd="0" presId="urn:microsoft.com/office/officeart/2005/8/layout/lProcess3"/>
    <dgm:cxn modelId="{E3E00A06-D703-428C-AE9E-96B048A7EF6E}" srcId="{8CCA7E3E-DB7C-4247-8F76-2BA29E8D59E6}" destId="{51976591-47C2-414F-868F-227AC1032D09}" srcOrd="1" destOrd="0" parTransId="{2D6DCA75-31D1-4B55-ACC7-2F988EDDDA50}" sibTransId="{7DDCD837-1676-4A1C-8A0D-C250E9AC6AA0}"/>
    <dgm:cxn modelId="{27C3929B-A9AB-4650-9D78-9FED82C9568E}" srcId="{8CCA7E3E-DB7C-4247-8F76-2BA29E8D59E6}" destId="{1BDBDE27-1225-407E-A75C-35A6E7656B3E}" srcOrd="2" destOrd="0" parTransId="{F8219764-BDBE-41EB-9BF2-15FB1F655EE9}" sibTransId="{D119A1D9-E7D6-4B09-BCE6-32D6EF888691}"/>
    <dgm:cxn modelId="{9CB9D8D5-578C-469B-B8D0-3740E0366C0C}" srcId="{8CCA7E3E-DB7C-4247-8F76-2BA29E8D59E6}" destId="{D9F73C70-6E8B-4E7B-ABE2-3CD53F8F2204}" srcOrd="0" destOrd="0" parTransId="{B93EB141-5E91-4E5A-B851-2D1699A2490D}" sibTransId="{CE6D0DAC-D8A0-4D57-8EDB-AC4ABABF2602}"/>
    <dgm:cxn modelId="{3C9EECFB-BB9C-42E0-9E05-5511C8D13068}" type="presOf" srcId="{8CCA7E3E-DB7C-4247-8F76-2BA29E8D59E6}" destId="{C6DCC401-E902-4BEF-86A2-F15DA1632B84}" srcOrd="0" destOrd="0" presId="urn:microsoft.com/office/officeart/2005/8/layout/lProcess3"/>
    <dgm:cxn modelId="{181D6B4F-FFAD-48D0-96B8-3FD2F27BDFD6}" type="presParOf" srcId="{C6DCC401-E902-4BEF-86A2-F15DA1632B84}" destId="{7809E5CE-5BD7-4E2A-B2A2-2726F2D589EE}" srcOrd="0" destOrd="0" presId="urn:microsoft.com/office/officeart/2005/8/layout/lProcess3"/>
    <dgm:cxn modelId="{1B232FB8-2FC9-40C4-A608-FC108FBC9CE3}" type="presParOf" srcId="{7809E5CE-5BD7-4E2A-B2A2-2726F2D589EE}" destId="{48234464-F398-4580-ACAF-F8912E22DA6F}" srcOrd="0" destOrd="0" presId="urn:microsoft.com/office/officeart/2005/8/layout/lProcess3"/>
    <dgm:cxn modelId="{97692518-DD2B-4884-B543-F4CD0F9F953D}" type="presParOf" srcId="{C6DCC401-E902-4BEF-86A2-F15DA1632B84}" destId="{8DE5F190-02CB-4C1F-A6EA-7CCC052D46F0}" srcOrd="1" destOrd="0" presId="urn:microsoft.com/office/officeart/2005/8/layout/lProcess3"/>
    <dgm:cxn modelId="{2A3BCA81-B321-4EF5-B90A-FB08DED572F7}" type="presParOf" srcId="{C6DCC401-E902-4BEF-86A2-F15DA1632B84}" destId="{795BE749-3374-459E-BABF-CBCC69CB86E4}" srcOrd="2" destOrd="0" presId="urn:microsoft.com/office/officeart/2005/8/layout/lProcess3"/>
    <dgm:cxn modelId="{6808647F-61F7-4392-A6E7-265D0B26181B}" type="presParOf" srcId="{795BE749-3374-459E-BABF-CBCC69CB86E4}" destId="{ACFBA618-96AA-4F7F-9A75-D9C985744BD2}" srcOrd="0" destOrd="0" presId="urn:microsoft.com/office/officeart/2005/8/layout/lProcess3"/>
    <dgm:cxn modelId="{6DFA568E-D956-41EE-BB87-5C56155536FA}" type="presParOf" srcId="{C6DCC401-E902-4BEF-86A2-F15DA1632B84}" destId="{199FDCD7-A26B-4602-9166-D783C408A53D}" srcOrd="3" destOrd="0" presId="urn:microsoft.com/office/officeart/2005/8/layout/lProcess3"/>
    <dgm:cxn modelId="{FDCFF5AD-38EB-40C5-9D6A-1853274ABDB1}" type="presParOf" srcId="{C6DCC401-E902-4BEF-86A2-F15DA1632B84}" destId="{A39C261B-2388-417E-AFCD-84CA9E583B3C}" srcOrd="4" destOrd="0" presId="urn:microsoft.com/office/officeart/2005/8/layout/lProcess3"/>
    <dgm:cxn modelId="{1313B2DA-0AFF-4731-933C-AF4FC5D5C298}" type="presParOf" srcId="{A39C261B-2388-417E-AFCD-84CA9E583B3C}" destId="{1984F144-25E8-494D-9C37-7B88A39A6705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1C2D1-C93E-4A12-A0F7-13C13B333B29}">
      <dsp:nvSpPr>
        <dsp:cNvPr id="0" name=""/>
        <dsp:cNvSpPr/>
      </dsp:nvSpPr>
      <dsp:spPr>
        <a:xfrm>
          <a:off x="2446145" y="170371"/>
          <a:ext cx="2888136" cy="252182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Hipertensão Arterial Sistêmica </a:t>
          </a:r>
        </a:p>
      </dsp:txBody>
      <dsp:txXfrm>
        <a:off x="2831230" y="611691"/>
        <a:ext cx="2117966" cy="1134821"/>
      </dsp:txXfrm>
    </dsp:sp>
    <dsp:sp modelId="{EBFD7D87-F8D9-4EBF-8A8E-A25C74A823AB}">
      <dsp:nvSpPr>
        <dsp:cNvPr id="0" name=""/>
        <dsp:cNvSpPr/>
      </dsp:nvSpPr>
      <dsp:spPr>
        <a:xfrm>
          <a:off x="3228682" y="1835579"/>
          <a:ext cx="3602541" cy="294294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Sis -HIPERDIA</a:t>
          </a:r>
          <a:endParaRPr lang="pt-BR" sz="2800" b="1" kern="1200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sp:txBody>
      <dsp:txXfrm>
        <a:off x="4330459" y="2595841"/>
        <a:ext cx="2161524" cy="1618621"/>
      </dsp:txXfrm>
    </dsp:sp>
    <dsp:sp modelId="{A25B9A09-8411-45AB-A85F-0D43248968A4}">
      <dsp:nvSpPr>
        <dsp:cNvPr id="0" name=""/>
        <dsp:cNvSpPr/>
      </dsp:nvSpPr>
      <dsp:spPr>
        <a:xfrm>
          <a:off x="1189916" y="1910749"/>
          <a:ext cx="2704196" cy="250773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Diabetes </a:t>
          </a:r>
          <a:r>
            <a:rPr lang="pt-BR" sz="2800" b="1" kern="1200" dirty="0" err="1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Mellitus</a:t>
          </a: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 </a:t>
          </a:r>
          <a:endParaRPr lang="pt-BR" sz="2800" b="1" kern="1200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sp:txBody>
      <dsp:txXfrm>
        <a:off x="1444562" y="2558580"/>
        <a:ext cx="1622518" cy="13792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A1BC05-ACEE-491B-9246-F066FC579113}">
      <dsp:nvSpPr>
        <dsp:cNvPr id="0" name=""/>
        <dsp:cNvSpPr/>
      </dsp:nvSpPr>
      <dsp:spPr>
        <a:xfrm>
          <a:off x="3368396" y="2088028"/>
          <a:ext cx="2552035" cy="2552035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HIERDIA</a:t>
          </a:r>
          <a:endParaRPr lang="pt-BR" sz="2200" kern="1200" dirty="0"/>
        </a:p>
      </dsp:txBody>
      <dsp:txXfrm>
        <a:off x="3881469" y="2685830"/>
        <a:ext cx="1525889" cy="1311799"/>
      </dsp:txXfrm>
    </dsp:sp>
    <dsp:sp modelId="{027B0A2A-EEB3-4F76-8698-0F23C6880244}">
      <dsp:nvSpPr>
        <dsp:cNvPr id="0" name=""/>
        <dsp:cNvSpPr/>
      </dsp:nvSpPr>
      <dsp:spPr>
        <a:xfrm>
          <a:off x="1883576" y="1484820"/>
          <a:ext cx="1856025" cy="185602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ESFIII</a:t>
          </a:r>
          <a:endParaRPr lang="pt-BR" sz="2200" kern="1200" dirty="0"/>
        </a:p>
      </dsp:txBody>
      <dsp:txXfrm>
        <a:off x="2350836" y="1954904"/>
        <a:ext cx="921505" cy="915857"/>
      </dsp:txXfrm>
    </dsp:sp>
    <dsp:sp modelId="{1CF00CE8-EB0F-43BE-A15B-BD1556D0EA3D}">
      <dsp:nvSpPr>
        <dsp:cNvPr id="0" name=""/>
        <dsp:cNvSpPr/>
      </dsp:nvSpPr>
      <dsp:spPr>
        <a:xfrm rot="20700000">
          <a:off x="2923140" y="204352"/>
          <a:ext cx="1818526" cy="181852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200" kern="1200" dirty="0" smtClean="0"/>
            <a:t>SVP</a:t>
          </a:r>
          <a:endParaRPr lang="pt-BR" sz="2200" kern="1200" dirty="0"/>
        </a:p>
      </dsp:txBody>
      <dsp:txXfrm rot="-20700000">
        <a:off x="3321996" y="603208"/>
        <a:ext cx="1020814" cy="1020814"/>
      </dsp:txXfrm>
    </dsp:sp>
    <dsp:sp modelId="{D5A1B1EA-E48A-4753-9B1E-762B2A171B2D}">
      <dsp:nvSpPr>
        <dsp:cNvPr id="0" name=""/>
        <dsp:cNvSpPr/>
      </dsp:nvSpPr>
      <dsp:spPr>
        <a:xfrm>
          <a:off x="3177083" y="1700127"/>
          <a:ext cx="3266605" cy="3266605"/>
        </a:xfrm>
        <a:prstGeom prst="circularArrow">
          <a:avLst>
            <a:gd name="adj1" fmla="val 4688"/>
            <a:gd name="adj2" fmla="val 299029"/>
            <a:gd name="adj3" fmla="val 2525880"/>
            <a:gd name="adj4" fmla="val 15840507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46204-88F9-4CDC-8605-3764FCE2420F}">
      <dsp:nvSpPr>
        <dsp:cNvPr id="0" name=""/>
        <dsp:cNvSpPr/>
      </dsp:nvSpPr>
      <dsp:spPr>
        <a:xfrm>
          <a:off x="1554877" y="1072239"/>
          <a:ext cx="2373392" cy="2373392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09BA8-1159-4052-9F8C-965C0F6E9499}">
      <dsp:nvSpPr>
        <dsp:cNvPr id="0" name=""/>
        <dsp:cNvSpPr/>
      </dsp:nvSpPr>
      <dsp:spPr>
        <a:xfrm>
          <a:off x="2502496" y="-195886"/>
          <a:ext cx="2558995" cy="2558995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A1C2D1-C93E-4A12-A0F7-13C13B333B29}">
      <dsp:nvSpPr>
        <dsp:cNvPr id="0" name=""/>
        <dsp:cNvSpPr/>
      </dsp:nvSpPr>
      <dsp:spPr>
        <a:xfrm>
          <a:off x="2448604" y="0"/>
          <a:ext cx="2872778" cy="25462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Objetivos</a:t>
          </a:r>
        </a:p>
      </dsp:txBody>
      <dsp:txXfrm>
        <a:off x="2780078" y="342758"/>
        <a:ext cx="2209829" cy="807929"/>
      </dsp:txXfrm>
    </dsp:sp>
    <dsp:sp modelId="{EBFD7D87-F8D9-4EBF-8A8E-A25C74A823AB}">
      <dsp:nvSpPr>
        <dsp:cNvPr id="0" name=""/>
        <dsp:cNvSpPr/>
      </dsp:nvSpPr>
      <dsp:spPr>
        <a:xfrm>
          <a:off x="4503842" y="1332780"/>
          <a:ext cx="2939387" cy="250681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Indicadores</a:t>
          </a:r>
          <a:endParaRPr lang="pt-BR" sz="2800" b="1" kern="1200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sp:txBody>
      <dsp:txXfrm>
        <a:off x="6086589" y="1622028"/>
        <a:ext cx="1130533" cy="1928317"/>
      </dsp:txXfrm>
    </dsp:sp>
    <dsp:sp modelId="{A25B9A09-8411-45AB-A85F-0D43248968A4}">
      <dsp:nvSpPr>
        <dsp:cNvPr id="0" name=""/>
        <dsp:cNvSpPr/>
      </dsp:nvSpPr>
      <dsp:spPr>
        <a:xfrm>
          <a:off x="2576296" y="2203435"/>
          <a:ext cx="2663480" cy="24465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150000"/>
            </a:lnSpc>
            <a:spcBef>
              <a:spcPct val="0"/>
            </a:spcBef>
            <a:spcAft>
              <a:spcPts val="0"/>
            </a:spcAft>
          </a:pPr>
          <a:r>
            <a:rPr lang="pt-BR" sz="28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Logística</a:t>
          </a:r>
          <a:endParaRPr lang="pt-BR" sz="2800" b="1" kern="1200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sp:txBody>
      <dsp:txXfrm>
        <a:off x="2883621" y="3544330"/>
        <a:ext cx="2048831" cy="776307"/>
      </dsp:txXfrm>
    </dsp:sp>
    <dsp:sp modelId="{BF33D940-6C88-4F94-BB1B-E0F25A573714}">
      <dsp:nvSpPr>
        <dsp:cNvPr id="0" name=""/>
        <dsp:cNvSpPr/>
      </dsp:nvSpPr>
      <dsp:spPr>
        <a:xfrm>
          <a:off x="617686" y="1233491"/>
          <a:ext cx="2663480" cy="244654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000" b="1" kern="1200" dirty="0" smtClean="0">
              <a:solidFill>
                <a:schemeClr val="accent1">
                  <a:lumMod val="50000"/>
                </a:schemeClr>
              </a:solidFill>
              <a:latin typeface="Garamond" pitchFamily="18" charset="0"/>
            </a:rPr>
            <a:t>Ações</a:t>
          </a:r>
          <a:endParaRPr lang="pt-BR" sz="3000" b="1" kern="1200" dirty="0">
            <a:solidFill>
              <a:schemeClr val="accent1">
                <a:lumMod val="50000"/>
              </a:schemeClr>
            </a:solidFill>
            <a:latin typeface="Garamond" pitchFamily="18" charset="0"/>
          </a:endParaRPr>
        </a:p>
      </dsp:txBody>
      <dsp:txXfrm>
        <a:off x="822569" y="1515784"/>
        <a:ext cx="1024415" cy="188195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34464-F398-4580-ACAF-F8912E22DA6F}">
      <dsp:nvSpPr>
        <dsp:cNvPr id="0" name=""/>
        <dsp:cNvSpPr/>
      </dsp:nvSpPr>
      <dsp:spPr>
        <a:xfrm>
          <a:off x="1587358" y="0"/>
          <a:ext cx="4902284" cy="139678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Otimização do processo de trabalho </a:t>
          </a:r>
          <a:endParaRPr lang="pt-BR" sz="2600" kern="1200" dirty="0"/>
        </a:p>
      </dsp:txBody>
      <dsp:txXfrm>
        <a:off x="2285749" y="0"/>
        <a:ext cx="3505503" cy="1396781"/>
      </dsp:txXfrm>
    </dsp:sp>
    <dsp:sp modelId="{ACFBA618-96AA-4F7F-9A75-D9C985744BD2}">
      <dsp:nvSpPr>
        <dsp:cNvPr id="0" name=""/>
        <dsp:cNvSpPr/>
      </dsp:nvSpPr>
      <dsp:spPr>
        <a:xfrm>
          <a:off x="1596542" y="1594108"/>
          <a:ext cx="4883882" cy="139678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Qualificação e complexidade do atendimento</a:t>
          </a:r>
          <a:endParaRPr lang="pt-BR" sz="2600" kern="1200" dirty="0"/>
        </a:p>
      </dsp:txBody>
      <dsp:txXfrm>
        <a:off x="2294933" y="1594108"/>
        <a:ext cx="3487101" cy="1396781"/>
      </dsp:txXfrm>
    </dsp:sp>
    <dsp:sp modelId="{1984F144-25E8-494D-9C37-7B88A39A6705}">
      <dsp:nvSpPr>
        <dsp:cNvPr id="0" name=""/>
        <dsp:cNvSpPr/>
      </dsp:nvSpPr>
      <dsp:spPr>
        <a:xfrm>
          <a:off x="1596542" y="3186439"/>
          <a:ext cx="5036515" cy="1396781"/>
        </a:xfrm>
        <a:prstGeom prst="chevron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16510" rIns="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600" kern="1200" dirty="0" smtClean="0"/>
            <a:t>Ampliação da cobertura da atenção aos hipertensos e diabéticos</a:t>
          </a:r>
          <a:endParaRPr lang="pt-BR" sz="2600" kern="1200" dirty="0"/>
        </a:p>
      </dsp:txBody>
      <dsp:txXfrm>
        <a:off x="2294933" y="3186439"/>
        <a:ext cx="3639734" cy="1396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F39C6-0A6A-43A7-ABF7-44E64DD70189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0DF98-CF32-4E6F-8636-EE2E10EDE5C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67324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0DF98-CF32-4E6F-8636-EE2E10EDE5C4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F0DF98-CF32-4E6F-8636-EE2E10EDE5C4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7E82ABA-9108-4C70-8252-3227F0E212CE}" type="datetimeFigureOut">
              <a:rPr lang="pt-BR" smtClean="0"/>
              <a:pPr/>
              <a:t>6/10/2012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27373D5-8CB5-4B78-9966-7CBC2B3C08B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357158" y="-108875"/>
            <a:ext cx="8429684" cy="69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0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6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Universidade Aberta do SUS – UNASUS</a:t>
            </a:r>
            <a:endParaRPr kumimoji="0" lang="pt-BR" sz="2600" b="1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4500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6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Universidade Federal de Pelotas</a:t>
            </a:r>
            <a:endParaRPr kumimoji="0" lang="pt-BR" sz="2600" b="1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4500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6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Especialização em Saúde da Família</a:t>
            </a:r>
            <a:endParaRPr kumimoji="0" lang="pt-BR" sz="2600" b="1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4500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600" b="1" i="0" u="none" strike="noStrike" cap="none" normalizeH="0" baseline="0" dirty="0" smtClean="0">
                <a:ln>
                  <a:noFill/>
                </a:ln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Modalidade a Distância</a:t>
            </a:r>
            <a:endParaRPr kumimoji="0" lang="pt-BR" sz="2600" b="1" i="0" u="none" strike="noStrike" cap="none" normalizeH="0" baseline="0" dirty="0" smtClean="0">
              <a:ln>
                <a:noFill/>
              </a:ln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45000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pt-BR" sz="3200" b="1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Melhoraria da atenção à saúde do hipertenso e do diabético em Santa Vitória do Palmar, RS</a:t>
            </a:r>
            <a:endParaRPr kumimoji="0" lang="pt-BR" sz="3200" b="1" i="1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aramond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pt-BR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pt-BR" sz="26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Sidiane</a:t>
            </a:r>
            <a:r>
              <a:rPr kumimoji="0" lang="pt-BR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  <a:t> Rodrigues Alves</a:t>
            </a:r>
            <a:br>
              <a:rPr kumimoji="0" lang="pt-BR" sz="2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Garamond" pitchFamily="18" charset="0"/>
                <a:ea typeface="Times New Roman" pitchFamily="18" charset="0"/>
                <a:cs typeface="Arial" pitchFamily="34" charset="0"/>
              </a:rPr>
            </a:br>
            <a:endParaRPr kumimoji="0" lang="pt-BR" sz="2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668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Metodologia</a:t>
            </a:r>
            <a:endParaRPr lang="pt-BR" sz="3600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4224338"/>
          </a:xfrm>
        </p:spPr>
        <p:txBody>
          <a:bodyPr/>
          <a:lstStyle/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dirty="0" smtClean="0">
                <a:solidFill>
                  <a:schemeClr val="tx2"/>
                </a:solidFill>
                <a:latin typeface="Garamond" pitchFamily="18" charset="0"/>
              </a:rPr>
              <a:t>“O método é a própria alma do conteúdo”. </a:t>
            </a: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(Lênin)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/>
          </p:cNvGraphicFramePr>
          <p:nvPr/>
        </p:nvGraphicFramePr>
        <p:xfrm>
          <a:off x="899592" y="1916832"/>
          <a:ext cx="7704856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tângulo 4"/>
          <p:cNvSpPr/>
          <p:nvPr/>
        </p:nvSpPr>
        <p:spPr>
          <a:xfrm>
            <a:off x="899592" y="1052736"/>
            <a:ext cx="26582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Metodologia</a:t>
            </a:r>
            <a:endParaRPr lang="pt-BR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pt-BR" sz="2800" b="1" dirty="0" smtClean="0">
                <a:latin typeface="Garamond" pitchFamily="18" charset="0"/>
              </a:rPr>
              <a:t>Relatório dos Resultados da Intervenção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pt-BR" dirty="0" smtClean="0">
              <a:solidFill>
                <a:schemeClr val="tx2"/>
              </a:solidFill>
              <a:latin typeface="Garamond" pitchFamily="18" charset="0"/>
            </a:endParaRPr>
          </a:p>
          <a:p>
            <a:pPr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Os resultados serão descritos conforme o respectivo indicador.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4.3 Resultados</a:t>
            </a:r>
            <a:endParaRPr lang="pt-BR" sz="2800" dirty="0"/>
          </a:p>
        </p:txBody>
      </p:sp>
      <p:pic>
        <p:nvPicPr>
          <p:cNvPr id="17410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32856"/>
            <a:ext cx="7643866" cy="4355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323528" y="119675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1°Indicador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000264"/>
            <a:ext cx="6840760" cy="35169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67544" y="980728"/>
            <a:ext cx="8085584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2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87857" y="5949280"/>
            <a:ext cx="588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1 (16%) Mês 2 (50%) Mês 3 ( 104,3%) Mês 4 (110, 9%) 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6696744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18864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3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060848"/>
            <a:ext cx="6264696" cy="3406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18864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4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835696" y="5877272"/>
            <a:ext cx="574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1 (81,4%) Mês 2 (60%) Mês 3 (57%) Mês 4 (55,3%)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714488"/>
            <a:ext cx="6188276" cy="35867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62880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5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339752" y="5877272"/>
            <a:ext cx="5339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(100%) Mês 2 (97,8%) Mês 3 (97,5%) Mês 4 (97,8%)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43050"/>
            <a:ext cx="6480720" cy="3730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46856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6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123728" y="6021288"/>
            <a:ext cx="5917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1 (81,4%) Mês 2 (74,8%) Mês 3 (65,2%) Mês 4 (64,7%)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43050"/>
            <a:ext cx="7377061" cy="36581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18864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7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Gráfico 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714512"/>
            <a:ext cx="6552728" cy="3586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611560" y="692696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8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267744" y="5949280"/>
            <a:ext cx="5484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1 (51,2 %) Mês 2 (59,3%) Mês 3 (60,1%) Mês 4 (60%)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43074"/>
            <a:ext cx="6768752" cy="37301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446856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800" dirty="0" smtClean="0">
                <a:solidFill>
                  <a:schemeClr val="tx2"/>
                </a:solidFill>
                <a:latin typeface="Garamond" pitchFamily="18" charset="0"/>
                <a:ea typeface="+mj-ea"/>
                <a:cs typeface="+mj-cs"/>
              </a:rPr>
              <a:t>9</a:t>
            </a: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483768" y="5733256"/>
            <a:ext cx="5397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Garamond" pitchFamily="18" charset="0"/>
              </a:rPr>
              <a:t>Mês 1 (95,3%) Mês 2 (98,5%) Mês 3 (99%) Mês 4 (98,8%)</a:t>
            </a:r>
            <a:endParaRPr lang="pt-BR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72816"/>
            <a:ext cx="6408712" cy="36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90872" y="54868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10°Indicador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Gráfico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43050"/>
            <a:ext cx="6336704" cy="38741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ítulo 1"/>
          <p:cNvSpPr txBox="1">
            <a:spLocks/>
          </p:cNvSpPr>
          <p:nvPr/>
        </p:nvSpPr>
        <p:spPr>
          <a:xfrm>
            <a:off x="590872" y="62068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45000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11°Indicador</a:t>
            </a:r>
            <a:endParaRPr kumimoji="0" lang="pt-BR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pt-BR" sz="2800" b="1" dirty="0" smtClean="0">
                <a:latin typeface="Garamond" pitchFamily="18" charset="0"/>
              </a:rPr>
              <a:t>Discussão	</a:t>
            </a: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457200" y="1988840"/>
          <a:ext cx="8229600" cy="458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55672"/>
            <a:ext cx="8229600" cy="4081640"/>
          </a:xfrm>
        </p:spPr>
        <p:txBody>
          <a:bodyPr>
            <a:normAutofit/>
          </a:bodyPr>
          <a:lstStyle/>
          <a:p>
            <a:pPr indent="450000" algn="just">
              <a:lnSpc>
                <a:spcPct val="160000"/>
              </a:lnSpc>
              <a:spcBef>
                <a:spcPts val="0"/>
              </a:spcBef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/>
                </a:solidFill>
              </a:rPr>
              <a:t>Antes da intervenção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 fontScale="92500" lnSpcReduction="10000"/>
          </a:bodyPr>
          <a:lstStyle/>
          <a:p>
            <a:pPr marL="144000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“[...] não tem remédio, não venho mais, vou pegar na cidade [...]”; 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“[...] vão dizer que a gente não pode comer sal e açúcar [...]”; 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“[...] não pode come nada [...]”; 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“[...] tu sabe guria, que aquele remédio não ta me fazendo bem [...]”; 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“[...] ando cansada, com dor nas pernas [...]”.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78024"/>
            <a:ext cx="8229600" cy="1066800"/>
          </a:xfrm>
        </p:spPr>
        <p:txBody>
          <a:bodyPr>
            <a:normAutofit/>
          </a:bodyPr>
          <a:lstStyle/>
          <a:p>
            <a:pPr indent="450000" algn="just">
              <a:lnSpc>
                <a:spcPct val="150000"/>
              </a:lnSpc>
            </a:pPr>
            <a:r>
              <a:rPr lang="pt-BR" sz="2800" b="1" dirty="0" smtClean="0">
                <a:latin typeface="Garamond" pitchFamily="18" charset="0"/>
              </a:rPr>
              <a:t>Discussão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55672"/>
            <a:ext cx="8229600" cy="4081640"/>
          </a:xfrm>
        </p:spPr>
        <p:txBody>
          <a:bodyPr>
            <a:normAutofit/>
          </a:bodyPr>
          <a:lstStyle/>
          <a:p>
            <a:pPr indent="450000" algn="just">
              <a:lnSpc>
                <a:spcPct val="160000"/>
              </a:lnSpc>
              <a:spcBef>
                <a:spcPts val="0"/>
              </a:spcBef>
              <a:buNone/>
            </a:pPr>
            <a:endParaRPr lang="pt-BR" dirty="0" smtClean="0">
              <a:solidFill>
                <a:schemeClr val="tx2"/>
              </a:solidFill>
            </a:endParaRPr>
          </a:p>
          <a:p>
            <a:pPr indent="45000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/>
                </a:solidFill>
              </a:rPr>
              <a:t>Após a intervenção</a:t>
            </a:r>
          </a:p>
          <a:p>
            <a:pPr indent="450000" algn="just">
              <a:lnSpc>
                <a:spcPct val="150000"/>
              </a:lnSpc>
              <a:spcBef>
                <a:spcPts val="0"/>
              </a:spcBef>
            </a:pP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/>
          <a:lstStyle/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pt-BR" i="1" dirty="0" smtClean="0">
              <a:solidFill>
                <a:schemeClr val="tx2"/>
              </a:solidFill>
            </a:endParaRPr>
          </a:p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i="1" dirty="0" smtClean="0">
                <a:solidFill>
                  <a:schemeClr val="tx2"/>
                </a:solidFill>
                <a:latin typeface="Garamond" pitchFamily="18" charset="0"/>
              </a:rPr>
              <a:t>“[...] o que ela vai fazer hoje [...]”; </a:t>
            </a:r>
            <a:endParaRPr lang="pt-BR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i="1" dirty="0" smtClean="0">
                <a:solidFill>
                  <a:schemeClr val="tx2"/>
                </a:solidFill>
                <a:latin typeface="Garamond" pitchFamily="18" charset="0"/>
              </a:rPr>
              <a:t>“[...] como tava bom o passeio, será que elas vão fazer outro? [...]”; </a:t>
            </a:r>
            <a:endParaRPr lang="pt-BR" sz="2400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b="1" i="1" dirty="0" smtClean="0">
                <a:solidFill>
                  <a:schemeClr val="tx2"/>
                </a:solidFill>
                <a:latin typeface="Garamond" pitchFamily="18" charset="0"/>
              </a:rPr>
              <a:t>“[...] que bom que tu veio na nossa reunião, é muito boa [...]”.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/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As ações da intervenção hoje já fazem parte da rotina de atendimento das UBS da ESFIII, essa incorporação traz novos resultados a cada dia, estimulando a equipe a modificar e melhorar outras linhas de assistência.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5000660"/>
          </a:xfrm>
        </p:spPr>
        <p:txBody>
          <a:bodyPr>
            <a:noAutofit/>
          </a:bodyPr>
          <a:lstStyle/>
          <a:p>
            <a:pPr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O contexto laboral vivenciado diariamente está enfraquecido, frente a isso emerge a expectativa de direcionar as ações de saúde aos portadores de HAS e/ou DM através do Programa HIPERDIA, o qual ainda não foi implementado nas UBS. O objetivo deste projeto é intervir em prol da melhoraria da atenção de saúde prestada aos hipertensos e diabéticos nas UBS de abrangência da ESFIII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3024336"/>
          </a:xfrm>
        </p:spPr>
        <p:txBody>
          <a:bodyPr>
            <a:normAutofit fontScale="90000"/>
          </a:bodyPr>
          <a:lstStyle/>
          <a:p>
            <a:pPr indent="450000" algn="just">
              <a:lnSpc>
                <a:spcPct val="150000"/>
              </a:lnSpc>
            </a:pPr>
            <a:r>
              <a:rPr lang="pt-BR" sz="3100" b="1" dirty="0" smtClean="0">
                <a:latin typeface="Garamond" pitchFamily="18" charset="0"/>
              </a:rPr>
              <a:t>Reflexão crítica sobre o processo pessoal de aprendizagem e na implementação da intervenção 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/>
          <a:lstStyle/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endParaRPr lang="pt-BR" b="1" i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“Você pode sonhar, criar e construir a idéia mais maravilhosa do mundo, mas são necessárias pessoas para fazer o sonho virar realidade.”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 marL="1440000" indent="45000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b="1" i="1" dirty="0" smtClean="0">
                <a:solidFill>
                  <a:schemeClr val="tx2"/>
                </a:solidFill>
                <a:latin typeface="Garamond" pitchFamily="18" charset="0"/>
              </a:rPr>
              <a:t>Walt Disney</a:t>
            </a:r>
            <a:endParaRPr lang="pt-BR" b="1" dirty="0" smtClean="0">
              <a:solidFill>
                <a:schemeClr val="tx2"/>
              </a:solidFill>
              <a:latin typeface="Garamond" pitchFamily="18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Introdução</a:t>
            </a:r>
            <a:endParaRPr lang="pt-BR" sz="3600" b="1" dirty="0">
              <a:latin typeface="Garamond" pitchFamily="18" charset="0"/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899592" y="1525240"/>
          <a:ext cx="7200800" cy="4640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03693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latin typeface="Garamond" pitchFamily="18" charset="0"/>
              </a:rPr>
              <a:t> Objetivo Geral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5000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Melhorar a atenção aos hipertensos e diabéticos tipo2 nas UBS de abrangência da ESFIII.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latin typeface="Garamond" pitchFamily="18" charset="0"/>
              </a:rPr>
              <a:t> Objetivos Específicos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5040560"/>
          </a:xfrm>
        </p:spPr>
        <p:txBody>
          <a:bodyPr>
            <a:noAutofit/>
          </a:bodyPr>
          <a:lstStyle/>
          <a:p>
            <a:pPr marL="0" lvl="0" indent="450000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Implementar o Programa Sis - HIPERDIA nas UBS da área de abrangência;</a:t>
            </a:r>
          </a:p>
          <a:p>
            <a:pPr marL="0" lvl="0" indent="450000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Ampliar a cobertura do programa HIPERDIA na área de abrangência da ESFIII;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368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 smtClean="0">
                <a:latin typeface="Garamond" pitchFamily="18" charset="0"/>
              </a:rPr>
              <a:t> Objetivos Específicos</a:t>
            </a:r>
            <a:endParaRPr lang="pt-BR" sz="36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8552"/>
          </a:xfrm>
        </p:spPr>
        <p:txBody>
          <a:bodyPr>
            <a:noAutofit/>
          </a:bodyPr>
          <a:lstStyle/>
          <a:p>
            <a:pPr marL="0" lvl="0" indent="450000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Melhorar a adesão do hipertenso e/ou diabético ao programa.</a:t>
            </a:r>
          </a:p>
          <a:p>
            <a:pPr marL="0" lvl="0" indent="450000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Implantação de dinâmicas nos grupos de HIPERDIA;</a:t>
            </a:r>
          </a:p>
          <a:p>
            <a:pPr marL="0" lvl="0" indent="450000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pt-BR" dirty="0" smtClean="0">
                <a:solidFill>
                  <a:schemeClr val="tx2"/>
                </a:solidFill>
                <a:latin typeface="Garamond" pitchFamily="18" charset="0"/>
              </a:rPr>
              <a:t>Realizar atividades de educação em saúde junto à comunidade.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1576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    </a:t>
            </a: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Metas</a:t>
            </a:r>
            <a:endParaRPr lang="pt-BR" sz="36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>
            <a:noAutofit/>
          </a:bodyPr>
          <a:lstStyle/>
          <a:p>
            <a:pPr lvl="0" indent="256032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Rastrear 90% dos usuários da área de abrangência, portadores de HAS, que tenham 18 anos ou mais de idade;</a:t>
            </a:r>
          </a:p>
          <a:p>
            <a:pPr lvl="0" indent="256032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Rastrear diabetes mellitus em todos pacientes com pressão arterial sustentada maior que 135/80 mmHg;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3600" b="1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     Metas</a:t>
            </a:r>
            <a:endParaRPr lang="pt-BR" sz="3600" b="1" dirty="0">
              <a:solidFill>
                <a:schemeClr val="accent1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373216"/>
          </a:xfrm>
        </p:spPr>
        <p:txBody>
          <a:bodyPr>
            <a:noAutofit/>
          </a:bodyPr>
          <a:lstStyle/>
          <a:p>
            <a:pPr lvl="0" indent="256032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Cadastrar no HIPERDIA 100% dos hipertensos e/ou diabéticos diagnosticados que pertença a área de abrangência;</a:t>
            </a:r>
          </a:p>
          <a:p>
            <a:pPr lvl="0" indent="256032" algn="just">
              <a:lnSpc>
                <a:spcPct val="160000"/>
              </a:lnSpc>
              <a:spcBef>
                <a:spcPts val="0"/>
              </a:spcBef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  <a:latin typeface="Garamond" pitchFamily="18" charset="0"/>
              </a:rPr>
              <a:t>Capacitar 100% dos profissionais no atendimento ao paciente hipertenso e diabético, conforme protocolos do Ministério da Saúde.</a:t>
            </a:r>
          </a:p>
          <a:p>
            <a:pPr marL="624078" indent="-514350">
              <a:buClr>
                <a:schemeClr val="accent2">
                  <a:lumMod val="75000"/>
                </a:schemeClr>
              </a:buClr>
              <a:buFont typeface="Arial" pitchFamily="34" charset="0"/>
              <a:buChar char="•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305009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1386</TotalTime>
  <Words>623</Words>
  <Application>Microsoft Office PowerPoint</Application>
  <PresentationFormat>Apresentação na tela (4:3)</PresentationFormat>
  <Paragraphs>85</Paragraphs>
  <Slides>31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Urbano</vt:lpstr>
      <vt:lpstr>Universidade Aberta do SUS – UNASUS Universidade Federal de Pelotas Especialização em Saúde da Família Modalidade a Distância   Melhoraria da atenção à saúde do hipertenso e do diabético em Santa Vitória do Palmar, RS  Sidiane Rodrigues Alves </vt:lpstr>
      <vt:lpstr>Introdução</vt:lpstr>
      <vt:lpstr>Introdução</vt:lpstr>
      <vt:lpstr>Introdução</vt:lpstr>
      <vt:lpstr> Objetivo Geral</vt:lpstr>
      <vt:lpstr> Objetivos Específicos</vt:lpstr>
      <vt:lpstr> Objetivos Específicos</vt:lpstr>
      <vt:lpstr>     Metas</vt:lpstr>
      <vt:lpstr>     Metas</vt:lpstr>
      <vt:lpstr>Metodologia</vt:lpstr>
      <vt:lpstr>Slide 11</vt:lpstr>
      <vt:lpstr>Relatório dos Resultados da Intervenção</vt:lpstr>
      <vt:lpstr>4.3 Resultados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Discussão </vt:lpstr>
      <vt:lpstr>Discussão</vt:lpstr>
      <vt:lpstr>Slide 26</vt:lpstr>
      <vt:lpstr>Discussão</vt:lpstr>
      <vt:lpstr>Slide 28</vt:lpstr>
      <vt:lpstr>Slide 29</vt:lpstr>
      <vt:lpstr>Reflexão crítica sobre o processo pessoal de aprendizagem e na implementação da intervenção   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Sidiane</dc:creator>
  <cp:lastModifiedBy>Micro</cp:lastModifiedBy>
  <cp:revision>77</cp:revision>
  <dcterms:created xsi:type="dcterms:W3CDTF">2012-09-15T21:58:05Z</dcterms:created>
  <dcterms:modified xsi:type="dcterms:W3CDTF">2012-10-06T11:18:34Z</dcterms:modified>
</cp:coreProperties>
</file>