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85" r:id="rId5"/>
    <p:sldId id="259" r:id="rId6"/>
    <p:sldId id="260" r:id="rId7"/>
    <p:sldId id="271" r:id="rId8"/>
    <p:sldId id="286" r:id="rId9"/>
    <p:sldId id="261" r:id="rId10"/>
    <p:sldId id="262" r:id="rId11"/>
    <p:sldId id="267" r:id="rId12"/>
    <p:sldId id="263" r:id="rId13"/>
    <p:sldId id="277" r:id="rId14"/>
    <p:sldId id="264" r:id="rId15"/>
    <p:sldId id="287" r:id="rId16"/>
    <p:sldId id="273" r:id="rId17"/>
    <p:sldId id="288" r:id="rId18"/>
    <p:sldId id="274" r:id="rId19"/>
    <p:sldId id="289" r:id="rId20"/>
    <p:sldId id="275" r:id="rId21"/>
    <p:sldId id="276" r:id="rId22"/>
    <p:sldId id="29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65" r:id="rId31"/>
    <p:sldId id="266" r:id="rId32"/>
    <p:sldId id="291" r:id="rId33"/>
    <p:sldId id="292" r:id="rId34"/>
    <p:sldId id="295" r:id="rId35"/>
    <p:sldId id="293" r:id="rId36"/>
    <p:sldId id="294" r:id="rId37"/>
    <p:sldId id="296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ndey%20Jeferson\Downloads\nova%20planilha%20simone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980147823503195"/>
          <c:y val="0.28195121951219509"/>
          <c:w val="0.86019852176496758"/>
          <c:h val="0.61879700403303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0.24800000000000039</c:v>
                </c:pt>
                <c:pt idx="1">
                  <c:v>0.60000000000000064</c:v>
                </c:pt>
                <c:pt idx="2">
                  <c:v>0.91200000000000003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70336"/>
        <c:axId val="76375168"/>
      </c:barChart>
      <c:catAx>
        <c:axId val="702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75168"/>
        <c:crosses val="autoZero"/>
        <c:auto val="1"/>
        <c:lblAlgn val="ctr"/>
        <c:lblOffset val="100"/>
        <c:noMultiLvlLbl val="0"/>
      </c:catAx>
      <c:valAx>
        <c:axId val="763751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70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87096774193562"/>
          <c:y val="0.25"/>
          <c:w val="0.86088709677419584"/>
          <c:h val="0.61538461538461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0.46106557377049268</c:v>
                </c:pt>
                <c:pt idx="1">
                  <c:v>0.92213114754098369</c:v>
                </c:pt>
                <c:pt idx="2">
                  <c:v>1.3319672131147511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91296"/>
        <c:axId val="70392832"/>
      </c:barChart>
      <c:catAx>
        <c:axId val="7039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92832"/>
        <c:crosses val="autoZero"/>
        <c:auto val="1"/>
        <c:lblAlgn val="ctr"/>
        <c:lblOffset val="100"/>
        <c:noMultiLvlLbl val="0"/>
      </c:catAx>
      <c:valAx>
        <c:axId val="703928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912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05504"/>
        <c:axId val="70427776"/>
      </c:barChart>
      <c:catAx>
        <c:axId val="7040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27776"/>
        <c:crosses val="autoZero"/>
        <c:auto val="1"/>
        <c:lblAlgn val="ctr"/>
        <c:lblOffset val="100"/>
        <c:noMultiLvlLbl val="0"/>
      </c:catAx>
      <c:valAx>
        <c:axId val="704277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055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98816"/>
        <c:axId val="76500352"/>
      </c:barChart>
      <c:catAx>
        <c:axId val="764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00352"/>
        <c:crosses val="autoZero"/>
        <c:auto val="1"/>
        <c:lblAlgn val="ctr"/>
        <c:lblOffset val="100"/>
        <c:noMultiLvlLbl val="0"/>
      </c:catAx>
      <c:valAx>
        <c:axId val="765003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98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2336"/>
        <c:axId val="76543872"/>
      </c:barChart>
      <c:catAx>
        <c:axId val="765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43872"/>
        <c:crosses val="autoZero"/>
        <c:auto val="1"/>
        <c:lblAlgn val="ctr"/>
        <c:lblOffset val="100"/>
        <c:noMultiLvlLbl val="0"/>
      </c:catAx>
      <c:valAx>
        <c:axId val="765438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42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29568"/>
        <c:axId val="76451840"/>
      </c:barChart>
      <c:catAx>
        <c:axId val="7642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51840"/>
        <c:crosses val="autoZero"/>
        <c:auto val="1"/>
        <c:lblAlgn val="ctr"/>
        <c:lblOffset val="100"/>
        <c:noMultiLvlLbl val="0"/>
      </c:catAx>
      <c:valAx>
        <c:axId val="764518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29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9616"/>
        <c:axId val="77281152"/>
      </c:barChart>
      <c:catAx>
        <c:axId val="7727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81152"/>
        <c:crosses val="autoZero"/>
        <c:auto val="1"/>
        <c:lblAlgn val="ctr"/>
        <c:lblOffset val="100"/>
        <c:noMultiLvlLbl val="0"/>
      </c:catAx>
      <c:valAx>
        <c:axId val="772811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796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com acesso aos medicamentos prescritos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14304"/>
        <c:axId val="77316096"/>
      </c:barChart>
      <c:catAx>
        <c:axId val="773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6096"/>
        <c:crosses val="autoZero"/>
        <c:auto val="1"/>
        <c:lblAlgn val="ctr"/>
        <c:lblOffset val="100"/>
        <c:noMultiLvlLbl val="0"/>
      </c:catAx>
      <c:valAx>
        <c:axId val="773160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4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8EA35C-6493-45D5-880B-1D971FF3217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55E8A2-B372-4DCB-9E34-C12B300395E0}" type="datetimeFigureOut">
              <a:rPr lang="pt-BR" smtClean="0"/>
              <a:t>26/02/2014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13284" y="242088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MELHORA DA ATENÇÃO À SAÚDE DO IDOSO NA UNIDADE DE SAÚDE JAQUELINE ROSAL NEGREIROS EM BOM JESUS-PI</a:t>
            </a:r>
          </a:p>
        </p:txBody>
      </p:sp>
      <p:sp>
        <p:nvSpPr>
          <p:cNvPr id="6" name="Retângulo 5"/>
          <p:cNvSpPr/>
          <p:nvPr/>
        </p:nvSpPr>
        <p:spPr>
          <a:xfrm>
            <a:off x="4789842" y="4221088"/>
            <a:ext cx="38731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SIMONE BARROS </a:t>
            </a:r>
            <a:r>
              <a:rPr lang="pt-BR" dirty="0" smtClean="0"/>
              <a:t>BARJUD</a:t>
            </a:r>
          </a:p>
          <a:p>
            <a:pPr algn="ctr"/>
            <a:r>
              <a:rPr lang="pt-BR" dirty="0" smtClean="0"/>
              <a:t>Orientadora: Danieli </a:t>
            </a:r>
            <a:r>
              <a:rPr lang="pt-BR" dirty="0" err="1"/>
              <a:t>Bluhm</a:t>
            </a:r>
            <a:r>
              <a:rPr lang="pt-BR" dirty="0"/>
              <a:t> da Silva</a:t>
            </a:r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051720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/>
              <a:t>Pelotas</a:t>
            </a:r>
            <a:endParaRPr lang="pt-BR" dirty="0"/>
          </a:p>
          <a:p>
            <a:pPr algn="ctr"/>
            <a:r>
              <a:rPr lang="pt-BR" b="1" dirty="0"/>
              <a:t>2014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051720" y="404662"/>
            <a:ext cx="6156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 - UNASUS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PELOTAS - RS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2" y="447675"/>
            <a:ext cx="1809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476672"/>
            <a:ext cx="70567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atenção à saúde do idoso da Unidade de saúde Jaqueline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Rosal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Negreiros do município de Bom Jesus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2339752" y="1052736"/>
            <a:ext cx="37444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2339752" y="335612"/>
            <a:ext cx="0" cy="717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4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ESPECIFICOS</a:t>
            </a:r>
          </a:p>
          <a:p>
            <a:pPr algn="ctr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acompanhamento de idosos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dos idosos ao Programa de Atenção à Saúde do Idoso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ao idoso na unidade de saúde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registros das informações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Mapear os idosos de risco da área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Promover a saúde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691680" y="364403"/>
            <a:ext cx="0" cy="728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1691680" y="1093194"/>
            <a:ext cx="532859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548680"/>
            <a:ext cx="66967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</a:p>
          <a:p>
            <a:pPr algn="ctr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da equipe no acolhimento do idosos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Cadastramento  dos idosos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Distribuição  da caderneta de saúde da pessoa idosa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Visita  domiciliar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semanalmente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 com solicitação de exames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Palestras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Registo de informações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907704" y="1093194"/>
            <a:ext cx="4536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907704" y="548680"/>
            <a:ext cx="0" cy="5445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2569259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E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835696" y="2425243"/>
            <a:ext cx="0" cy="728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1835696" y="3154034"/>
            <a:ext cx="50405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0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548680"/>
            <a:ext cx="79928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dos idosos da área com acompanhamento na unidade de saúde para 70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 de 91,2% devido a recusa dos idosos em participar do programa.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47761787"/>
              </p:ext>
            </p:extLst>
          </p:nvPr>
        </p:nvGraphicFramePr>
        <p:xfrm>
          <a:off x="1619672" y="2060848"/>
          <a:ext cx="5040560" cy="3320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6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76672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2: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Cadastrar 100% dos idosos acamados ou com problemas de locomoção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Cadastro total dos idosos.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232740194"/>
              </p:ext>
            </p:extLst>
          </p:nvPr>
        </p:nvGraphicFramePr>
        <p:xfrm>
          <a:off x="1914736" y="1465481"/>
          <a:ext cx="5026496" cy="347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5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8406" y="613132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visita domiciliar a 100% dos idosos acamados ou com problemas de locomoção cadastrados no programa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VD realizada a todos os idosos.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325791020"/>
              </p:ext>
            </p:extLst>
          </p:nvPr>
        </p:nvGraphicFramePr>
        <p:xfrm>
          <a:off x="1691680" y="2060848"/>
          <a:ext cx="5040560" cy="311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5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73448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4: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a verificação da pressão arterial durante as consultas de 100% dos idosos cadastrados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verificação de pressão arterial de todos os idosos.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18223851"/>
              </p:ext>
            </p:extLst>
          </p:nvPr>
        </p:nvGraphicFramePr>
        <p:xfrm>
          <a:off x="1979712" y="1789659"/>
          <a:ext cx="4691916" cy="352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55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2754" y="620688"/>
            <a:ext cx="763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5: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o rastreamento para diabetes em 100% dos idosos cadastrados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Rastreado todos os idosos.</a:t>
            </a:r>
            <a:endParaRPr lang="pt-BR" b="1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27156169"/>
              </p:ext>
            </p:extLst>
          </p:nvPr>
        </p:nvGraphicFramePr>
        <p:xfrm>
          <a:off x="1972883" y="1628800"/>
          <a:ext cx="4492590" cy="350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8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2754" y="767020"/>
            <a:ext cx="76328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primeira consulta odontológica para 60% dos idosos (com elaboração de plano de tratamento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7: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Fazer visita domiciliar odontológica de 50% dos idosos acamados ou com dificuldade de locomoção.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6 e 7: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foram realizadas devido ausência do profissional responsável.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9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700808"/>
            <a:ext cx="66247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Cidade de Bom Jesus, localizada na região sul do Piauí.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22.632 Habitantes.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 ESF.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15616" y="539969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2590602" cy="36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2771800" y="1124744"/>
            <a:ext cx="30243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771800" y="539969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4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620688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8: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Buscar 80% dos idosos faltosos às consultas programadas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Superou a meta. Busca ativa a todos os idosos.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807658"/>
              </p:ext>
            </p:extLst>
          </p:nvPr>
        </p:nvGraphicFramePr>
        <p:xfrm>
          <a:off x="1842728" y="1556792"/>
          <a:ext cx="4882480" cy="373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172" y="476672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9: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Multidimensional Rápida de 100% dos idosos da área de abrangência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valiado todos os idosos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8343009"/>
              </p:ext>
            </p:extLst>
          </p:nvPr>
        </p:nvGraphicFramePr>
        <p:xfrm>
          <a:off x="1403648" y="1916832"/>
          <a:ext cx="5352628" cy="3091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48680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10: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das consultas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Meta 11: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Realizar a solicitação de exames complementares periódicos em 100% dos idosos hipertensos e/ou diabéticos.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10 e 11: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Realizadas as metas com total cobertura.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183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2186" y="62068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12: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Avaliar acesso aos medicamentos prescritos em 100% dos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idosos.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 total dos idosos.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34742919"/>
              </p:ext>
            </p:extLst>
          </p:nvPr>
        </p:nvGraphicFramePr>
        <p:xfrm>
          <a:off x="1765362" y="1700808"/>
          <a:ext cx="5098504" cy="3408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0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784887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13: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Concluir o tratamento odontológico em 70% dos idosos com primeira consulta odontológica programática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14: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Avaliar alterações de mucosa bucal em 100% dos idosos cadastrados.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15: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Avaliar necessidade de prótese dentária em 100% dos idosos com primeira consulta odontológica.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/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ações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foram realizadas devido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ausência do profissional responsável.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8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16: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espelho de 100% das pessoas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idosas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17: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Distribuir a Caderneta de Saúde da Pessoa Idosa a 100% dos idosos cadastrados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16 e 17: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Metas totalmente alcançadas.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2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85664" y="582067"/>
            <a:ext cx="76328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18: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Rastrear 100% das pessoas idosas para risco de morbimortalidade.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19: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Investigar a presença de indicadores de fragilização na velhice em 100% das pessoas idosas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Metas totalmente alcançadas.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9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0580" y="620852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20: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Avaliar a rede social de 100% dos idosos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21: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de risco em saúde bucal em 100% dos idosos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Metas totalmente alcançadas.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93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67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22: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para hábitos alimentares saudáveis a 100% das pessoas idosas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23: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para a prática de atividade física regular a 100 % idosos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Metas totalmente alcançadas.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3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4890" y="409278"/>
            <a:ext cx="79928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24: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orientações individuais sobre higiene bucal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100% dos idosos cadastrados com primeira consulta odontológica programática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25: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Garantir ações coletivas de educação em saúde bucal para 40% dos idosos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cadastrados.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Metas totalmente alcançadas.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8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539969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1484784"/>
            <a:ext cx="78848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 Regional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Ações especializadas: Odontologia, radiodiagnóstico, exames de ultrassonografia, fisioterapia e terapias especiais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Exames complementares: US abdominal, transvaginal e gestacional, radiografias, exames laboratoriais, urina e fezes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2771800" y="1124744"/>
            <a:ext cx="30243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2771800" y="539969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0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63688" y="548679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628800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intervenção proporcionou: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atualização dos prontuários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Maior integração entre a equipe.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Aproximação da comunidade idoso.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da realidade vivida pelos idosos daquela comunidade.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Incorporação a rotina da UBS.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na qualidade da assistência prestada aos idosos.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059832" y="1093194"/>
            <a:ext cx="28083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059832" y="548679"/>
            <a:ext cx="0" cy="5445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332656"/>
            <a:ext cx="69127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CRITICA</a:t>
            </a:r>
          </a:p>
          <a:p>
            <a:pPr algn="ctr"/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dos conhecimentos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Experiência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multiprofissional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 de novas ações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de ações educativas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979712" y="908720"/>
            <a:ext cx="43204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79712" y="332656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7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075609" cy="38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47113"/>
            <a:ext cx="4932040" cy="369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46531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787577" cy="359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541" y="3041371"/>
            <a:ext cx="5075609" cy="38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465313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Palestras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571553" cy="342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25397"/>
            <a:ext cx="5075609" cy="38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5075609" cy="38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27" y="2997169"/>
            <a:ext cx="5147617" cy="386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83568" y="4927525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Visita domiciliar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94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5051458" cy="378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391" y="3051293"/>
            <a:ext cx="5075609" cy="38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472514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34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2383"/>
            <a:ext cx="6587777" cy="49408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979712" y="57332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1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7987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de Saúde </a:t>
            </a: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Jaqueline </a:t>
            </a:r>
            <a:r>
              <a:rPr lang="pt-B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Rosal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Negreiros </a:t>
            </a: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da área adstrita: 2350 habitantes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EQUIPE: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Médico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Enfermeiro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Dentista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Técnica de enfermagem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Auxiliar de consultório dentário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6 Agentes comunitários de saúde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849066" y="539968"/>
            <a:ext cx="0" cy="944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1835696" y="1484784"/>
            <a:ext cx="540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2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798795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 de Saúde </a:t>
            </a: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Jaqueline </a:t>
            </a:r>
            <a:r>
              <a:rPr lang="pt-B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Rosal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Negreiros </a:t>
            </a: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Consultórios médicos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 consultório para dentista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Sala de nebulização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Copa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Sala de recepção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Banheiros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existe acessibilidade pra os cadeirantes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874168" y="1464618"/>
            <a:ext cx="536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1874168" y="539968"/>
            <a:ext cx="0" cy="944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3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60902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SITUACIONAL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051720" y="1193797"/>
            <a:ext cx="49685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2051720" y="609021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67544" y="1484784"/>
            <a:ext cx="78848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pela manhã (8hs)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VD- quinzenalmente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VD no Assentamento Conceição localizado na zona rural- mensalmente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Marcação de consultas- feita pelos ACS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Consultas- 30 atendimentos eletivos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05 urgência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63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60902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SITUACIONAL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051720" y="609021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2051720" y="1193797"/>
            <a:ext cx="49685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683568" y="1701963"/>
            <a:ext cx="6336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Atendidos: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Casos de Hanseníase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Tuberculose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9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60902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SITUACIONAL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051720" y="609021"/>
            <a:ext cx="0" cy="58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2051720" y="1193797"/>
            <a:ext cx="49685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67544" y="1627634"/>
            <a:ext cx="78848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Atuação: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Prevenção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Recuperação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Reabilitação de doenças e agravos mais       frequentes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Manutenção da saúde da comunidade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04664"/>
            <a:ext cx="734481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Inserir Programa especial para o idoso na equipe de saúde da Família.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qualidade de vida  e exercício da cidadania dos idosos.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Envelhecimento progressivo da população.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Predomínio de  doenças crônicas  degenerativas  nos idosos.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771800" y="980730"/>
            <a:ext cx="33123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771800" y="404664"/>
            <a:ext cx="0" cy="576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9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409</TotalTime>
  <Words>1065</Words>
  <Application>Microsoft Office PowerPoint</Application>
  <PresentationFormat>Apresentação na tela (4:3)</PresentationFormat>
  <Paragraphs>275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Adjacência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Wandey Jeferson</dc:creator>
  <cp:lastModifiedBy>USUARIO</cp:lastModifiedBy>
  <cp:revision>35</cp:revision>
  <dcterms:created xsi:type="dcterms:W3CDTF">2014-02-24T13:09:28Z</dcterms:created>
  <dcterms:modified xsi:type="dcterms:W3CDTF">2014-02-27T01:21:00Z</dcterms:modified>
</cp:coreProperties>
</file>