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4"/>
  </p:notesMasterIdLst>
  <p:sldIdLst>
    <p:sldId id="264" r:id="rId2"/>
    <p:sldId id="277" r:id="rId3"/>
    <p:sldId id="269" r:id="rId4"/>
    <p:sldId id="271" r:id="rId5"/>
    <p:sldId id="272" r:id="rId6"/>
    <p:sldId id="258" r:id="rId7"/>
    <p:sldId id="259" r:id="rId8"/>
    <p:sldId id="278" r:id="rId9"/>
    <p:sldId id="279" r:id="rId10"/>
    <p:sldId id="280" r:id="rId11"/>
    <p:sldId id="281" r:id="rId12"/>
    <p:sldId id="282" r:id="rId13"/>
    <p:sldId id="285" r:id="rId14"/>
    <p:sldId id="286" r:id="rId15"/>
    <p:sldId id="287" r:id="rId16"/>
    <p:sldId id="288" r:id="rId17"/>
    <p:sldId id="289" r:id="rId18"/>
    <p:sldId id="262" r:id="rId19"/>
    <p:sldId id="290" r:id="rId20"/>
    <p:sldId id="291" r:id="rId21"/>
    <p:sldId id="263" r:id="rId22"/>
    <p:sldId id="292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598FF-500A-422F-BC1C-61FE7853B3C6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3FF59-AB88-4A6E-9605-68074A5036F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114-7324-4E28-98A4-E4E0A3D588C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E8A8-4539-4745-9DF4-7738C7D09B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114-7324-4E28-98A4-E4E0A3D588C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E8A8-4539-4745-9DF4-7738C7D09B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114-7324-4E28-98A4-E4E0A3D588C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E8A8-4539-4745-9DF4-7738C7D09B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114-7324-4E28-98A4-E4E0A3D588C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E8A8-4539-4745-9DF4-7738C7D09B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114-7324-4E28-98A4-E4E0A3D588C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E8A8-4539-4745-9DF4-7738C7D09B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114-7324-4E28-98A4-E4E0A3D588C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E8A8-4539-4745-9DF4-7738C7D09B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114-7324-4E28-98A4-E4E0A3D588C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E8A8-4539-4745-9DF4-7738C7D09B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114-7324-4E28-98A4-E4E0A3D588C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E8A8-4539-4745-9DF4-7738C7D09B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114-7324-4E28-98A4-E4E0A3D588C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E8A8-4539-4745-9DF4-7738C7D09B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114-7324-4E28-98A4-E4E0A3D588C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0E8A8-4539-4745-9DF4-7738C7D09B2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2E114-7324-4E28-98A4-E4E0A3D588C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C0E8A8-4539-4745-9DF4-7738C7D09B2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32E114-7324-4E28-98A4-E4E0A3D588C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C0E8A8-4539-4745-9DF4-7738C7D09B2A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285776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143768" y="650083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Pelotas, 2015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357158" y="569493"/>
            <a:ext cx="8572528" cy="24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 smtClean="0"/>
              <a:t>Qualificação das ações de atenção à saúde bucal do idoso no 4º distrito de Canguçu, RS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4000504"/>
            <a:ext cx="9715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 algn="ctr"/>
            <a:r>
              <a:rPr lang="pt-BR" sz="3600" b="1" dirty="0" smtClean="0"/>
              <a:t>Tamara Corte</a:t>
            </a:r>
          </a:p>
          <a:p>
            <a:pPr algn="ctr"/>
            <a:r>
              <a:rPr lang="pt-BR" sz="3600" b="1" dirty="0" smtClean="0"/>
              <a:t>Lenise Patrocinio</a:t>
            </a:r>
            <a:r>
              <a:rPr lang="pt-BR" sz="3600" b="1" dirty="0"/>
              <a:t> </a:t>
            </a:r>
            <a:r>
              <a:rPr lang="pt-BR" sz="3600" b="1" dirty="0" smtClean="0"/>
              <a:t>Pires </a:t>
            </a:r>
            <a:r>
              <a:rPr lang="pt-BR" sz="3600" b="1" dirty="0"/>
              <a:t>Cecilio 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500042"/>
            <a:ext cx="75009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4000" b="1" dirty="0" smtClean="0"/>
              <a:t>Objetivos, Metas e Resultados </a:t>
            </a:r>
            <a:endParaRPr lang="pt-BR" sz="4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40160" y="1726357"/>
            <a:ext cx="68042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Objetivo 2: </a:t>
            </a:r>
            <a:r>
              <a:rPr lang="pt-BR" sz="2400" dirty="0" smtClean="0"/>
              <a:t>melhorar a qualidade da </a:t>
            </a:r>
            <a:r>
              <a:rPr lang="pt-BR" sz="2400" dirty="0" smtClean="0"/>
              <a:t>atenção</a:t>
            </a:r>
          </a:p>
          <a:p>
            <a:endParaRPr lang="pt-BR" sz="2400" dirty="0" smtClean="0"/>
          </a:p>
          <a:p>
            <a:r>
              <a:rPr lang="pt-BR" sz="2400" b="1" dirty="0" smtClean="0"/>
              <a:t>Meta 2.1. </a:t>
            </a:r>
            <a:r>
              <a:rPr lang="pt-BR" sz="2400" dirty="0" smtClean="0"/>
              <a:t>Avaliar a necessidade de tratamento dentário em 100% dos idosos.</a:t>
            </a:r>
          </a:p>
          <a:p>
            <a:endParaRPr lang="pt-BR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1063"/>
            <a:ext cx="3561184" cy="3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332656"/>
            <a:ext cx="75009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4000" b="1" dirty="0" smtClean="0"/>
              <a:t>Objetivos, Metas e Resultados 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8072" y="1412776"/>
            <a:ext cx="81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Meta </a:t>
            </a:r>
            <a:r>
              <a:rPr lang="pt-BR" sz="2400" b="1" dirty="0" smtClean="0"/>
              <a:t>2.2 </a:t>
            </a:r>
            <a:r>
              <a:rPr lang="pt-BR" sz="2400" dirty="0" smtClean="0"/>
              <a:t>Concluir o tratamento odontológico em 100% dos idosos com primeira consulta odontológica programática</a:t>
            </a: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934361" cy="39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500042"/>
            <a:ext cx="75009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4000" b="1" dirty="0" smtClean="0"/>
              <a:t>Objetivos, Metas e Resultados </a:t>
            </a:r>
            <a:endParaRPr lang="pt-BR" sz="4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755576" y="1643050"/>
            <a:ext cx="7740352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pt-BR" sz="2400" b="1" dirty="0" smtClean="0"/>
              <a:t>Meta </a:t>
            </a:r>
            <a:r>
              <a:rPr lang="pt-BR" sz="2400" b="1" dirty="0" smtClean="0"/>
              <a:t>2.3</a:t>
            </a:r>
            <a:r>
              <a:rPr lang="pt-BR" sz="2400" dirty="0" smtClean="0"/>
              <a:t> Avaliar alterações de mucosa bucal em 100% dos idosos com primeira consulta odontológica programática</a:t>
            </a:r>
            <a:r>
              <a:rPr lang="pt-BR" sz="2400" dirty="0" smtClean="0"/>
              <a:t>.</a:t>
            </a:r>
          </a:p>
          <a:p>
            <a:pPr latinLnBrk="1"/>
            <a:endParaRPr lang="pt-BR" sz="2400" dirty="0" smtClean="0"/>
          </a:p>
          <a:p>
            <a:pPr latinLnBrk="1"/>
            <a:r>
              <a:rPr lang="pt-BR" sz="2400" b="1" dirty="0" smtClean="0"/>
              <a:t>Meta 2.4</a:t>
            </a:r>
            <a:r>
              <a:rPr lang="pt-BR" sz="2400" dirty="0" smtClean="0"/>
              <a:t> Realizar visita domiciliar a 100% dos idosos </a:t>
            </a:r>
            <a:r>
              <a:rPr lang="pt-BR" sz="2400" dirty="0" smtClean="0"/>
              <a:t>       acamados </a:t>
            </a:r>
            <a:r>
              <a:rPr lang="pt-BR" sz="2400" dirty="0" smtClean="0"/>
              <a:t>ou com problemas de locomoção</a:t>
            </a:r>
            <a:r>
              <a:rPr lang="pt-BR" sz="2400" dirty="0" smtClean="0"/>
              <a:t>.</a:t>
            </a:r>
          </a:p>
          <a:p>
            <a:pPr latinLnBrk="1"/>
            <a:endParaRPr lang="pt-BR" sz="2400" dirty="0" smtClean="0"/>
          </a:p>
          <a:p>
            <a:pPr latinLnBrk="1"/>
            <a:r>
              <a:rPr lang="pt-BR" sz="2400" b="1" dirty="0" smtClean="0"/>
              <a:t>Meta  2.5 </a:t>
            </a:r>
            <a:r>
              <a:rPr lang="pt-BR" sz="2400" dirty="0" smtClean="0"/>
              <a:t>Avaliar o uso de prótese dentária em 100% dos </a:t>
            </a:r>
            <a:r>
              <a:rPr lang="pt-BR" sz="2400" dirty="0" smtClean="0"/>
              <a:t>  idosos</a:t>
            </a:r>
            <a:endParaRPr lang="pt-BR" sz="2400" dirty="0" smtClean="0"/>
          </a:p>
          <a:p>
            <a:pPr latinLnBrk="1"/>
            <a:endParaRPr lang="pt-BR" sz="2400" dirty="0" smtClean="0"/>
          </a:p>
          <a:p>
            <a:pPr latinLnBrk="1"/>
            <a:endParaRPr lang="pt-BR" sz="2400" dirty="0" smtClean="0"/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 latinLnBrk="1"/>
            <a:endParaRPr lang="pt-BR" dirty="0" smtClean="0"/>
          </a:p>
          <a:p>
            <a:endParaRPr lang="pt-B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626" y="4581128"/>
            <a:ext cx="2787212" cy="2124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40968"/>
            <a:ext cx="4968552" cy="3501008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864096" y="1412776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Objetivo 3: </a:t>
            </a:r>
            <a:r>
              <a:rPr lang="pt-BR" sz="2400" dirty="0" smtClean="0"/>
              <a:t>Melhorar a adesão ao </a:t>
            </a:r>
            <a:r>
              <a:rPr lang="pt-BR" sz="2400" dirty="0" smtClean="0"/>
              <a:t>programa</a:t>
            </a:r>
          </a:p>
          <a:p>
            <a:endParaRPr lang="pt-BR" sz="2400" dirty="0" smtClean="0"/>
          </a:p>
          <a:p>
            <a:r>
              <a:rPr lang="pt-BR" sz="2400" b="1" dirty="0" smtClean="0"/>
              <a:t>Meta 3.1 </a:t>
            </a:r>
            <a:r>
              <a:rPr lang="pt-BR" sz="2400" dirty="0" smtClean="0"/>
              <a:t>Buscar 100% dos idosos faltosos à primeira consulta odontológica programática.</a:t>
            </a:r>
          </a:p>
        </p:txBody>
      </p:sp>
      <p:sp>
        <p:nvSpPr>
          <p:cNvPr id="3" name="Retângulo 2"/>
          <p:cNvSpPr/>
          <p:nvPr/>
        </p:nvSpPr>
        <p:spPr>
          <a:xfrm>
            <a:off x="857224" y="332656"/>
            <a:ext cx="75009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4000" b="1" dirty="0" smtClean="0"/>
              <a:t>Objetivos, Metas e Resultados 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1600924"/>
            <a:ext cx="7668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Meta </a:t>
            </a:r>
            <a:r>
              <a:rPr lang="pt-BR" sz="2400" b="1" dirty="0" smtClean="0"/>
              <a:t>3.2</a:t>
            </a:r>
            <a:r>
              <a:rPr lang="pt-BR" sz="2400" dirty="0" smtClean="0"/>
              <a:t> Buscar 100% dos idosos faltosos às consultas odontológicas subsequentes.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57224" y="500042"/>
            <a:ext cx="75009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4000" b="1" dirty="0" smtClean="0"/>
              <a:t>Objetivos, Metas e Resultados </a:t>
            </a:r>
            <a:endParaRPr lang="pt-BR" sz="4000" dirty="0"/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6143636" cy="39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7" y="4752111"/>
            <a:ext cx="2627784" cy="2105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tângulo 1"/>
          <p:cNvSpPr/>
          <p:nvPr/>
        </p:nvSpPr>
        <p:spPr>
          <a:xfrm>
            <a:off x="857224" y="404664"/>
            <a:ext cx="75009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4000" b="1" dirty="0" smtClean="0"/>
              <a:t>Objetivos, Metas e Resultados 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0" y="126876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Objetivo 4: </a:t>
            </a:r>
            <a:r>
              <a:rPr lang="pt-BR" sz="2400" dirty="0" smtClean="0"/>
              <a:t>melhorar os registros das ações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Meta 4.1 </a:t>
            </a:r>
            <a:r>
              <a:rPr lang="pt-BR" sz="2400" dirty="0" smtClean="0"/>
              <a:t>Manter registro específico de 100% das pessoas idosas com primeira consulta odontológica programática.      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 </a:t>
            </a:r>
            <a:endParaRPr lang="pt-BR" sz="4400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400" b="1" dirty="0" smtClean="0"/>
              <a:t>Meta 4.2 </a:t>
            </a:r>
            <a:r>
              <a:rPr lang="pt-BR" sz="2400" dirty="0" smtClean="0"/>
              <a:t>Distribuir a Caderneta de Saúde da Pessoa Idosa a 100% dos idosos que realizaram primeira consulta odontológica programática.</a:t>
            </a:r>
            <a:endParaRPr lang="pt-BR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500042"/>
            <a:ext cx="75009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4000" b="1" dirty="0" smtClean="0"/>
              <a:t>Objetivos, Metas e Resultados </a:t>
            </a:r>
            <a:endParaRPr lang="pt-BR" sz="4000" dirty="0"/>
          </a:p>
        </p:txBody>
      </p:sp>
      <p:sp>
        <p:nvSpPr>
          <p:cNvPr id="3" name="Retângulo 2"/>
          <p:cNvSpPr/>
          <p:nvPr/>
        </p:nvSpPr>
        <p:spPr>
          <a:xfrm>
            <a:off x="0" y="1643050"/>
            <a:ext cx="9144000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Objetivo 5: </a:t>
            </a:r>
            <a:r>
              <a:rPr lang="pt-BR" sz="2400" dirty="0" smtClean="0"/>
              <a:t>mapear a população de risco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Meta 5.1 </a:t>
            </a:r>
            <a:r>
              <a:rPr lang="pt-BR" sz="2400" dirty="0" smtClean="0"/>
              <a:t>Realizar avaliação de risco em saúde bucal em 100% dos idosos.</a:t>
            </a:r>
            <a:endParaRPr lang="pt-BR" sz="2400" dirty="0"/>
          </a:p>
        </p:txBody>
      </p:sp>
      <p:pic>
        <p:nvPicPr>
          <p:cNvPr id="35841" name="Picture 1" descr="C:\Users\LUCAS\Desktop\15320137-3d-ok-sign-with-hand-design-on-white-background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95600"/>
            <a:ext cx="3748086" cy="3748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57224" y="500042"/>
            <a:ext cx="75009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4000" b="1" dirty="0" smtClean="0"/>
              <a:t>Objetivos, Metas e Resultados 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1643050"/>
            <a:ext cx="892971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 smtClean="0"/>
              <a:t>Objetivo 6:  </a:t>
            </a:r>
            <a:r>
              <a:rPr lang="pt-BR" sz="2400" dirty="0" smtClean="0"/>
              <a:t>Realizar ações de promoção à saúde e prevenção de doenças nos Idosos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Meta: 6.1 a 6.4  </a:t>
            </a:r>
            <a:r>
              <a:rPr lang="pt-BR" sz="2400" dirty="0" smtClean="0"/>
              <a:t>Orientar e investigar 100% dos Idosos sobre: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2400" dirty="0" smtClean="0"/>
              <a:t> Hábitos alimentares 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2400" dirty="0" smtClean="0"/>
              <a:t> Prática de atividade física regular 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2400" dirty="0" smtClean="0"/>
              <a:t> Situação de risco e vulnerabilidade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2400" dirty="0" smtClean="0"/>
              <a:t> Malefícios do tabagismo, álcool e drogas para a saúde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pt-BR" sz="2400" dirty="0" smtClean="0"/>
              <a:t> Orientações sobre higiene bucal e da prótese</a:t>
            </a:r>
          </a:p>
          <a:p>
            <a:endParaRPr lang="pt-BR" sz="2400" dirty="0" smtClean="0"/>
          </a:p>
          <a:p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01024" y="3143248"/>
            <a:ext cx="26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dirty="0" smtClean="0"/>
          </a:p>
          <a:p>
            <a:endParaRPr lang="pt-BR" dirty="0"/>
          </a:p>
        </p:txBody>
      </p:sp>
      <p:pic>
        <p:nvPicPr>
          <p:cNvPr id="34819" name="Picture 3" descr="C:\Users\LUCAS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357562"/>
            <a:ext cx="2238375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DISCUSSÃO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2984"/>
            <a:ext cx="8515320" cy="3286148"/>
          </a:xfrm>
        </p:spPr>
        <p:txBody>
          <a:bodyPr>
            <a:normAutofit fontScale="40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6000" dirty="0" smtClean="0"/>
              <a:t>Aumento da cobertura da atenção e da adesão dos Idosos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6000" dirty="0" smtClean="0"/>
              <a:t> Melhoria do vínculo equipe / comunidade = mais idosos com avaliação odontológica em dia e com tratamento concluído</a:t>
            </a:r>
          </a:p>
          <a:p>
            <a:pPr>
              <a:buNone/>
            </a:pPr>
            <a:endParaRPr lang="pt-BR" dirty="0" smtClean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149662"/>
            <a:ext cx="5572164" cy="3708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92867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Crescimento profissional e aperfeiçoamento, principalmente para atender aos protocolos do Ministério da Saúde.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8596" y="785794"/>
            <a:ext cx="8229600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DISCUSSÃO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 descr="C:\Users\LUCAS\Desktop\IMG_20140814_164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667962"/>
            <a:ext cx="5857916" cy="4190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00100" y="785794"/>
            <a:ext cx="678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Introdução</a:t>
            </a:r>
            <a:endParaRPr lang="pt-BR" sz="4000" b="1" dirty="0"/>
          </a:p>
        </p:txBody>
      </p:sp>
      <p:pic>
        <p:nvPicPr>
          <p:cNvPr id="3" name="Espaço Reservado para Conteúdo 3" descr="C:\Users\Tamara\Desktop\RioGrandedoSul_Municip_Cangucu.svg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3859"/>
            <a:ext cx="454718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643438" y="1580014"/>
            <a:ext cx="43577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/>
              <a:t>Com aproximadamente  53.390 habitantes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/>
              <a:t>Possui em média, 14 mil propriedades rurais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/>
              <a:t>17 UBS tradicionais distribuídas pelo interior 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400" dirty="0" smtClean="0"/>
              <a:t>4 Estratégias de Saúde da Família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00174"/>
            <a:ext cx="914400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Equipe integrada - incorporação da intervenção à rotina do serviço.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8596" y="785794"/>
            <a:ext cx="8229600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DISCUSSÃO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7890" name="Picture 2" descr="C:\Users\LUCAS\Desktop\20140904_153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11008"/>
            <a:ext cx="6357982" cy="444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lum bright="41000" contrast="2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57158" y="-5000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REFLEXÃO CRÍTICA</a:t>
            </a:r>
            <a:endParaRPr lang="pt-BR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2663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Muito Obrigada!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857232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Justificativas</a:t>
            </a:r>
          </a:p>
          <a:p>
            <a:endParaRPr lang="pt-BR" dirty="0"/>
          </a:p>
          <a:p>
            <a:endParaRPr lang="pt-BR" dirty="0" smtClean="0"/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   Acolhimento de forma qualificada e humanizada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   Promoção á saúde Odontológica do Idoso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   Detecção e tratamento precoce dos problemas mais comuns 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/>
              <a:t> </a:t>
            </a:r>
            <a:r>
              <a:rPr lang="pt-BR" sz="2400" dirty="0" smtClean="0"/>
              <a:t>  Diminuição dos agravos de problemas já existentes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   Melhor qualidade na saúde bucal e também sistêmica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   Aumento na qualidade de vida na terceira idade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1142984"/>
            <a:ext cx="414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42984"/>
            <a:ext cx="55721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O 4º Distrito não possui ESF 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5 UBS tradicionais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Equipe itinerante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Possui atendimento 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pt-BR" sz="2400" dirty="0" smtClean="0"/>
              <a:t>Odontológico, Médico e de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pt-BR" sz="2400" dirty="0" smtClean="0"/>
              <a:t> Enfermagem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Sem Agentes Comunitários 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pt-BR" sz="2400" dirty="0" smtClean="0"/>
              <a:t>de Saúde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57298"/>
            <a:ext cx="4961117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CAS\Desktop\Idoso.jpg"/>
          <p:cNvPicPr>
            <a:picLocks noChangeAspect="1" noChangeArrowheads="1"/>
          </p:cNvPicPr>
          <p:nvPr/>
        </p:nvPicPr>
        <p:blipFill>
          <a:blip r:embed="rId2" cstate="print">
            <a:lum bright="46000" contrast="-48000"/>
          </a:blip>
          <a:srcRect/>
          <a:stretch>
            <a:fillRect/>
          </a:stretch>
        </p:blipFill>
        <p:spPr bwMode="auto">
          <a:xfrm>
            <a:off x="4976810" y="3364506"/>
            <a:ext cx="4167190" cy="349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/>
          <p:cNvSpPr txBox="1"/>
          <p:nvPr/>
        </p:nvSpPr>
        <p:spPr>
          <a:xfrm>
            <a:off x="0" y="7647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Antes da Intervenção</a:t>
            </a:r>
            <a:endParaRPr lang="pt-BR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77281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   População Idosa procurava apenas atendimento médico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   Paradigma de que Idoso não precisava ir ao Dentista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   Não havia distribuição da Caderneta de Saúde do Idoso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   Registros desatualizados e incompletos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   Não haviam reuniões de grupo</a:t>
            </a:r>
          </a:p>
          <a:p>
            <a:pPr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</a:pPr>
            <a:r>
              <a:rPr lang="pt-BR" sz="2400" dirty="0" smtClean="0"/>
              <a:t>   Baixa adesão aos tratamentos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692696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OBJETIVO GERAL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259228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ctr">
              <a:buNone/>
            </a:pPr>
            <a:r>
              <a:rPr lang="pt-BR" sz="3600" dirty="0" smtClean="0"/>
              <a:t>Melhorar as ações de atenção à saúde bucal do idoso no 4º  Distrito de Canguçu, RS. </a:t>
            </a:r>
            <a:endParaRPr lang="pt-BR" sz="3600" dirty="0"/>
          </a:p>
        </p:txBody>
      </p:sp>
      <p:pic>
        <p:nvPicPr>
          <p:cNvPr id="18434" name="Picture 2" descr="http://lounge.obviousmag.org/cafe_nao_te_deixa_mais_cult/2014/04/27/idos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666750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</a:rPr>
              <a:t>METODOLOGIA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7688" y="1556792"/>
            <a:ext cx="8686800" cy="49606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dirty="0" smtClean="0"/>
              <a:t>Cadastramento e monitoramento do público-alvo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dirty="0" smtClean="0"/>
              <a:t>Revisão e atualização dos registros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dirty="0" smtClean="0"/>
              <a:t>Capacitação da Equipe conforme os protocolos do Ministério da Saúde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dirty="0" smtClean="0"/>
              <a:t>Atendimento prioritário aos Idosos 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dirty="0" smtClean="0"/>
              <a:t>Atividades educativas com os Idosos, reuniões em grupo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dirty="0" smtClean="0"/>
              <a:t>Visitas domiciliares e busca ativa dos faltosos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pt-BR" dirty="0" smtClean="0"/>
              <a:t> Distribuição da Caderneta de Saúde da Pessoa Idosa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pt-BR" sz="2400" dirty="0" smtClean="0"/>
          </a:p>
          <a:p>
            <a:pPr>
              <a:lnSpc>
                <a:spcPct val="150000"/>
              </a:lnSpc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7224" y="404664"/>
            <a:ext cx="75009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4000" b="1" dirty="0" smtClean="0"/>
              <a:t>Objetivos, Metas e Resultados </a:t>
            </a:r>
            <a:endParaRPr lang="pt-BR" sz="4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412776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Objetivo 1: </a:t>
            </a:r>
            <a:r>
              <a:rPr lang="pt-BR" sz="2400" dirty="0" smtClean="0"/>
              <a:t>Ampliar a cobertura da atenção a Saúde Bucal do </a:t>
            </a:r>
            <a:r>
              <a:rPr lang="pt-BR" sz="2400" dirty="0" smtClean="0"/>
              <a:t>Idoso</a:t>
            </a:r>
          </a:p>
          <a:p>
            <a:endParaRPr lang="pt-BR" sz="2400" dirty="0" smtClean="0"/>
          </a:p>
          <a:p>
            <a:r>
              <a:rPr lang="pt-BR" sz="2400" b="1" dirty="0" smtClean="0"/>
              <a:t>Meta 1.1</a:t>
            </a:r>
            <a:r>
              <a:rPr lang="pt-BR" sz="2400" dirty="0" smtClean="0"/>
              <a:t>. Realizar a primeira consulta odontológica programática a 30% dos idosos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741768"/>
            <a:ext cx="5934361" cy="399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57224" y="476672"/>
            <a:ext cx="75009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4000" b="1" dirty="0" smtClean="0"/>
              <a:t>Objetivos, Metas e Resultados </a:t>
            </a:r>
            <a:endParaRPr 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92088" y="1700808"/>
            <a:ext cx="7596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Meta </a:t>
            </a:r>
            <a:r>
              <a:rPr lang="pt-BR" sz="2400" b="1" dirty="0" smtClean="0"/>
              <a:t>1.2 </a:t>
            </a:r>
            <a:r>
              <a:rPr lang="pt-BR" sz="2400" dirty="0" smtClean="0"/>
              <a:t>Realizar ações coletivas para 30% dos idosos</a:t>
            </a:r>
          </a:p>
          <a:p>
            <a:endParaRPr lang="pt-BR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929200" cy="39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</TotalTime>
  <Words>649</Words>
  <Application>Microsoft Office PowerPoint</Application>
  <PresentationFormat>Apresentação na tela (4:3)</PresentationFormat>
  <Paragraphs>118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Fluxo</vt:lpstr>
      <vt:lpstr>Slide 1</vt:lpstr>
      <vt:lpstr>Slide 2</vt:lpstr>
      <vt:lpstr>Slide 3</vt:lpstr>
      <vt:lpstr>Slide 4</vt:lpstr>
      <vt:lpstr>Slide 5</vt:lpstr>
      <vt:lpstr>OBJETIVO GERAL</vt:lpstr>
      <vt:lpstr>METODOLOGIA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DISCUSSÃO</vt:lpstr>
      <vt:lpstr>Slide 19</vt:lpstr>
      <vt:lpstr>Slide 20</vt:lpstr>
      <vt:lpstr>REFLEXÃO CRÍTICA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LUCAS</dc:creator>
  <cp:lastModifiedBy>LC</cp:lastModifiedBy>
  <cp:revision>51</cp:revision>
  <dcterms:created xsi:type="dcterms:W3CDTF">2015-01-22T16:06:21Z</dcterms:created>
  <dcterms:modified xsi:type="dcterms:W3CDTF">2015-01-23T02:54:05Z</dcterms:modified>
</cp:coreProperties>
</file>