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48757B-A3A0-4C5A-BB53-45B040196F27}" type="datetimeFigureOut">
              <a:rPr lang="pt-BR" smtClean="0"/>
              <a:t>06/10/2012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3777AE-1E5B-4DB8-B80C-E477D93B89A1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144016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UNIVERSIDADE FEDERAL DE PELOTAS - UFPEL</a:t>
            </a:r>
            <a:b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UNIVESIDADE ABERDA DO SUS – UNASUS</a:t>
            </a:r>
            <a:b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ESPECIALIZAÇÃO EM SAÚDE PÚBLICA COM ÊNFASE EM ESTRATÉGIA DE SAÚDE DA FAMÍLIA</a:t>
            </a:r>
            <a:br>
              <a:rPr lang="pt-BR" sz="1800" b="1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pt-BR" sz="1800" b="1" dirty="0">
              <a:solidFill>
                <a:schemeClr val="tx1"/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7406640" cy="1152128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ATENÇÃO QUALIFICADA NOS CUIDADOS EM HIPERTENSÃO E DIABETES: UM DESAFIO PARA ESTRATÉGIA DE SAÚDE DA FAMÍLIA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95936" y="203936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TCC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257800"/>
            <a:ext cx="2743200" cy="1600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644008" y="4384680"/>
            <a:ext cx="403244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Aluna: Tamires Souza</a:t>
            </a:r>
          </a:p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Orientadora: Elisiane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Bisognin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55776" y="594928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outubro de 2012.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5" y="260648"/>
            <a:ext cx="7848873" cy="633670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Observou-se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predominância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 HAS e DM no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sexo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feminino, estendendo-se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por todas as faixas etárias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Predominância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de mulheres com HAS na faixa etária entre 50 a 59 anos, porém ao se tratar de DM, a predominância de mulheres deu-se na faixa etária de 60 a 69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anos.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912768" cy="178828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69" y="4581128"/>
            <a:ext cx="6966087" cy="183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2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619268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Fatores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de risco relacionados, observou-se um total de 132 (44,59%) pacientes tabagistas, 224 (75.67%) estavam com sobrepeso, e 171 (57.77%) não faziam atividades físicas regularmente, sendo classificados como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sedentários.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28850"/>
            <a:ext cx="7056783" cy="35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08712"/>
          </a:xfrm>
        </p:spPr>
        <p:txBody>
          <a:bodyPr>
            <a:normAutofit/>
          </a:bodyPr>
          <a:lstStyle/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Moradores 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rea de abrangência e cadastrados no programa  entende-se por programa as planilhas manuais disponibilizadas pelo MS.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03" y="1988840"/>
            <a:ext cx="7056784" cy="219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597666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Envolvimento de gestores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, profissionais da ESF,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 população estudada.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vanço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no atendimento aos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hipertensos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diabéticos.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Cobertura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de atendimento a 99% dos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hipertensos e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equipe foi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sensibilizada quanto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importância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atenção aos hipertensos e diabéticos.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Só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 possível um atendimento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integral com abordagem multiprofissional.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Resultados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médio e longo prazo, e não imediatamente como costuma-se almejar. 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incorporação do projeto integralmente a rotina do serviço será possível desde que a equipe mantenha a atualização dos dados cadastrais e acompanhamento planejado e periódico dos hipertensos e diabéticos.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Conclui-se, portanto, que as atividades da ESF devem ser baseadas em trabalho em equipe, contando com o apoio dos gestores de saúde, todos os profissionais envolvidos, bem como com o conhecimento e participação dos usuários, pois pode-se perceber, que a partir do momento que envolvem-se todos esses pontos em um mesmo trabalho, os resultados são positivos. </a:t>
            </a:r>
          </a:p>
        </p:txBody>
      </p:sp>
    </p:spTree>
    <p:extLst>
      <p:ext uri="{BB962C8B-B14F-4D97-AF65-F5344CB8AC3E}">
        <p14:creationId xmlns:p14="http://schemas.microsoft.com/office/powerpoint/2010/main" val="39112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90465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Desafio a ser alcançado em aprendizado e aplicação prática. 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Mudanças no decorrer da implementação do projeto.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Dificuldades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com a equipe e estrutura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unidade.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Falta de organização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do serviço em prol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Dependência da equipe continuação do projeto de intervenção.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Algumas metas não alcançadas      atualização on-line do HIPERDIA.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Equipe colaborativa, com intensão de mudança.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Conhecimento aplicável independente do nível de complexidade do atendimento realizado.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REFLEXÃO CRÍTICA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5515775" y="40050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976664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, Ministério da Saúde. Cadernos de Atenção Básica nº 15: Hipertensão Arterial Sistêmica. Brasília, 2006. 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______  Cadernos de Atenção Básica nº 16: Diabetes Mellitus. Brasília, 2006.</a:t>
            </a: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______ Plano de Reorganização da Atenção à Hipertensão Arterial e ao Diabetes mellitus: programa de educação permanente em Hipertensão Arterial e Diabetes mellitus para os municípios com população acima de 100 mil habitantes. Brasília, 2002.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BOING, A.C.; BOING, A.F. Hipertensão arterial sistêmica: o que nos dizem os sistemas brasileiros de cadastramentos e informações em saúde. Revista Brasileira de Hipertensão vol.14(2): 84-88, 2007.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COELI, C.M.; CAMARGO, J.K.R.; SANCHES, K.R.B.; CASCAO, A.M. Sistemas de informação em saúde. In: MEDRONHO, R.A.; BLOCH, K.V.; WERNECK, G.L. Epidemiologia. 2ª ed. São Paulo: Atheneu; 2009. p. 525-534.</a:t>
            </a:r>
          </a:p>
          <a:p>
            <a:pPr marL="82296" indent="0"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FILHA, F.S.S.C.; NOGUEIRA, L.T.; VIANA, L.M.M.; HIPERDIA: adesão e percepção de usuários acompanhados pela Estratégia de Saúde da Família. Revista Rene, Fortaleza, 2011.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4087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GODOY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, A.S. Introdução à pesquisa qualitativa e suas possibilidades. Revista de Administração de Empresas. São Paulo, v. 35, n. 2, p. 57-63, 1995.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LIMA, M.T.; BUCHER, J.S.N.F.; LIMA, J.W.O. A hipertensão arterial sob o olhar de uma população carente: estudo exploratório a partir dos conhecimentos, atitudes e práticas. Cadernos de Saúde Publica. 2004. Disponível em: &lt;http://www.scielosp.org/scielo.php?script=sci_pdf&amp;pid=S0102-311X2004000400023&amp;lng=es&amp;nrm=iso&amp;tlng=pt&gt;. Acesso em: 15/11/2011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MACHADO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, C.A. Palavra do presidente. Revista Brasileira de Hipertensão.2002.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OLIVEIRA, C.J.; MOREIRA, T.M.M. Caracterização do </a:t>
            </a:r>
            <a:r>
              <a:rPr lang="pt-BR" sz="1600" dirty="0" err="1">
                <a:latin typeface="Times New Roman" pitchFamily="18" charset="0"/>
                <a:cs typeface="Times New Roman" pitchFamily="18" charset="0"/>
              </a:rPr>
              <a:t>trata¬mento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não-farmacológico de idosos portadores de hipertensão arterial. Revista Rene. 2010. 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ROCHA, J.C. Prefácio. In: NOBRE, F.; PIERUN, A.M.G.; MION, J.D. Adesão ao tratamento: o grande desafio da hipertensão. São Paulo: Lemos Editorial. 2001.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SIMÃO, E.; ALBUQUERQUE, G.L.; ERDMANN, A. Atenção </a:t>
            </a:r>
            <a:r>
              <a:rPr lang="pt-BR" sz="1600" dirty="0" err="1">
                <a:latin typeface="Times New Roman" pitchFamily="18" charset="0"/>
                <a:cs typeface="Times New Roman" pitchFamily="18" charset="0"/>
              </a:rPr>
              <a:t>bá¬sica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no Brasil (1980-2006): alguns destaques. Revista Rene. 2007.  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XIMENES, N.F.R.; MELO, J.R. Controle da hipertensão arterial na atenção primária em saúde – uma análise das práticas do enfermeiro. </a:t>
            </a:r>
            <a:r>
              <a:rPr lang="pt-BR" sz="1600" dirty="0" err="1">
                <a:latin typeface="Times New Roman" pitchFamily="18" charset="0"/>
                <a:cs typeface="Times New Roman" pitchFamily="18" charset="0"/>
              </a:rPr>
              <a:t>Enfermeria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Global. 2005. Disponível em: &lt;http://revistas.um.es/index.php/eglobal/article/viewFile/506/552&gt;. Acesso em: 15/11/2011. </a:t>
            </a:r>
          </a:p>
          <a:p>
            <a:pPr marL="82296" indent="0">
              <a:buNone/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WAG, R.; LABATE, R.C. Programa Saúde da Família: a construção de um novo modelo de assistência. Revista Latino-americana de Enfermagem. 2005. </a:t>
            </a:r>
          </a:p>
          <a:p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331640" y="260648"/>
            <a:ext cx="7406640" cy="14401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UNIVERSIDADE FEDERAL DE PELOTAS - UFPEL</a:t>
            </a:r>
            <a:b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UNIVESIDADE ABERDA DO SUS – UNASUS</a:t>
            </a:r>
            <a:b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ESPECIALIZAÇÃO EM SAÚDE PÚBLICA COM ÊNFASE EM ESTRATÉGIA DE SAÚDE DA FAMÍLIA</a:t>
            </a:r>
            <a:br>
              <a:rPr lang="pt-BR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pt-BR" sz="1600" b="1" dirty="0">
              <a:solidFill>
                <a:schemeClr val="tx1"/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36754" y="1916832"/>
            <a:ext cx="740664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ATENÇÃO QUALIFICADA NOS CUIDADOS EM HIPERTENSÃO E DIABETES: UM DESAFIO PARA ESTRATÉGIA DE SAÚDE DA FAMÍLIA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257800"/>
            <a:ext cx="2743200" cy="16002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996151" y="5257800"/>
            <a:ext cx="403244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Aluna: Tamires Souza</a:t>
            </a: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Orientadora: Elisiane </a:t>
            </a:r>
            <a:r>
              <a:rPr lang="pt-BR" sz="1600" b="1" dirty="0" err="1" smtClean="0">
                <a:latin typeface="Times New Roman" pitchFamily="18" charset="0"/>
                <a:cs typeface="Times New Roman" pitchFamily="18" charset="0"/>
              </a:rPr>
              <a:t>Bisognin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63888" y="605790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Pelotas, outubro de 2012.</a:t>
            </a:r>
          </a:p>
          <a:p>
            <a:pPr algn="ctr"/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361857" y="278092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OBRIGADA PELA ATENÇÃO!</a:t>
            </a:r>
            <a:endParaRPr lang="pt-BR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72008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616624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Para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um controle adequado da HAS e da DM, são necessários mais do que medidas de orientação, mas também estratégias que ajudem os indivíduos na mudança das atitudes diárias de vida, alimentação, ou seja, ações de promoção à saúde e prevenção das doenças. Portanto, para o acompanhamento, torna-se fundamental um controle sistemático desses indivíduos, especialmente na atenção básica à saúde, como o auxílio das fontes de informação sobre os portadores desses agravos. 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Na ESF a abordagem ao usuário tende a ser multidisciplinar                                                                                                                             		fundamental na HAS e DM.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Conector angulado 19"/>
          <p:cNvCxnSpPr/>
          <p:nvPr/>
        </p:nvCxnSpPr>
        <p:spPr>
          <a:xfrm>
            <a:off x="2195736" y="5157192"/>
            <a:ext cx="576064" cy="2160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8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0"/>
            <a:ext cx="8106104" cy="666936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Projeto de intervenção realizado  na ESF 2, em Ametista do Sul, noroeste  do RS.</a:t>
            </a:r>
          </a:p>
          <a:p>
            <a:pPr marL="82296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Optou-se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pelo desenvolvimento do projeto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intervenção pela baixa adesão dos hipertensos e diabéticos e dificuldade da equipe organizar este tipo de atendimento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ESFs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        100% da população, urbana e rural.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ESF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2 tem abrangência na região norte e noroeste do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município.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Atende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cerca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2053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pessoas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296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hipertensos, e 41 diabéticos, sendo que todos os diabéticos também são hipertensos.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370637" y="3140968"/>
            <a:ext cx="6034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9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760640"/>
          </a:xfrm>
        </p:spPr>
        <p:txBody>
          <a:bodyPr>
            <a:no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 objetivo geral do trabalho relaciona-se em qualificar a atenção em saúde aos hipertensos e diabéticos da ESF2 do município de Ametista do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Sul/RS.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Específicos: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Identificar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casos conhecidos e novos casos de hipertensos e diabéticos;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Mapear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os hipertensos e diabéticos de alto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risco.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Realizar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acompanhamento periódico dos hipertensos e diabéticos, com consultas, exames e visitas domiciliares. 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Realizar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avaliação clínica de acordo com o preconizado pelo Ministério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Saúde.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Criar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roteiro prático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consulta.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OBJETIVOS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764704"/>
            <a:ext cx="7962088" cy="59766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Estudo nos meses de fevereiro a setembro de 2012.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Caracterizado como pesquisa ação, onde o intuito foi  investigar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própria prática com a finalidade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melhorá-la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Encaminhada carta de apresentação para a Secretaria Municipal de Saúde, com aceite. 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Dados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inseridos em planilha eletrônica disponibilizada pela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UFPEL, codificados e analisados 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MÉTODO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332656"/>
            <a:ext cx="7920880" cy="6120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Transição da equipe, e (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)contratação.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Ações baseadas no HIPERDIA.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Inicialmente foram realizadas reuniões com a equipe.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Utilizado programa de rádio para explanar para a população sobre o projeto como primeiro contato.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Auxilio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sensibilização de todos os profissionais e usuários envolvidos.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consultas        15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pela manhã e 15 pela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tarde nas segundas e quartas-feiras.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3311860" y="57168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40871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Triagem, avaliação de enfermagem e consulta médica.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3º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mês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implementação      orientação aos usuários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quanto a forma correta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ingestão 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medicação domiciliar.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4º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mês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foram realizados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os grupos de educação em saúde através de grupos de educação continuada para os usuários 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5034314" y="14127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86104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61662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Uma consulta por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mês aos hipertensos 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diabéticos durante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os quatro meses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intervenção. 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cada dois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meses, grupos de educação continuada.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cada seis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meses, acompanhamento na ESF 2. 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Visitas mensais das ACS.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203776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Mapa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inteligente        facilitar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visualização das localidades em que a ESF 02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atua e rápida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identificação dos casos que merecem maior atenção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equipe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4139952" y="6206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-1910"/>
          <a:stretch/>
        </p:blipFill>
        <p:spPr bwMode="auto">
          <a:xfrm>
            <a:off x="1259632" y="1916832"/>
            <a:ext cx="7560840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75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1299</Words>
  <Application>Microsoft Office PowerPoint</Application>
  <PresentationFormat>Apresentação na tela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Solstício</vt:lpstr>
      <vt:lpstr>UNIVERSIDADE FEDERAL DE PELOTAS - UFPEL UNIVESIDADE ABERDA DO SUS – UNASUS ESPECIALIZAÇÃO EM SAÚDE PÚBLICA COM ÊNFASE EM ESTRATÉGIA DE SAÚDE DA FAMÍLIA </vt:lpstr>
      <vt:lpstr>INTRODUÇÃO</vt:lpstr>
      <vt:lpstr>Apresentação do PowerPoint</vt:lpstr>
      <vt:lpstr>OBJETIVOS</vt:lpstr>
      <vt:lpstr>MÉTODO</vt:lpstr>
      <vt:lpstr>Apresentação do PowerPoint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REFLEXÃO CRÍTICA</vt:lpstr>
      <vt:lpstr>REFERÊNCIAS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- UFPEL UNIVESIDADE ABERDA DO SUS – UNASUS ESPECIALIZAÇÃO EM SAÚDE PÚBLICA COM ÊNFASE EM ESTRATÉGIA DE SAÚDE DA FAMÍLIA</dc:title>
  <dc:creator>Meus Documentos</dc:creator>
  <cp:lastModifiedBy>Meus Documentos</cp:lastModifiedBy>
  <cp:revision>21</cp:revision>
  <dcterms:created xsi:type="dcterms:W3CDTF">2012-10-03T18:39:49Z</dcterms:created>
  <dcterms:modified xsi:type="dcterms:W3CDTF">2012-10-07T02:13:54Z</dcterms:modified>
</cp:coreProperties>
</file>