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94" r:id="rId2"/>
    <p:sldId id="262" r:id="rId3"/>
    <p:sldId id="291" r:id="rId4"/>
    <p:sldId id="292" r:id="rId5"/>
    <p:sldId id="258" r:id="rId6"/>
    <p:sldId id="263" r:id="rId7"/>
    <p:sldId id="296" r:id="rId8"/>
    <p:sldId id="290" r:id="rId9"/>
    <p:sldId id="281" r:id="rId10"/>
    <p:sldId id="282" r:id="rId11"/>
    <p:sldId id="259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60" r:id="rId27"/>
    <p:sldId id="280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61" r:id="rId36"/>
    <p:sldId id="295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8F92-B481-44DE-AB5B-7A069F200CF2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EAD1-ED01-4330-BA4E-FD5236F8D77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8F92-B481-44DE-AB5B-7A069F200CF2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EAD1-ED01-4330-BA4E-FD5236F8D7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8F92-B481-44DE-AB5B-7A069F200CF2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EAD1-ED01-4330-BA4E-FD5236F8D7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8F92-B481-44DE-AB5B-7A069F200CF2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EAD1-ED01-4330-BA4E-FD5236F8D7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8F92-B481-44DE-AB5B-7A069F200CF2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EAD1-ED01-4330-BA4E-FD5236F8D77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8F92-B481-44DE-AB5B-7A069F200CF2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EAD1-ED01-4330-BA4E-FD5236F8D7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8F92-B481-44DE-AB5B-7A069F200CF2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EAD1-ED01-4330-BA4E-FD5236F8D77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8F92-B481-44DE-AB5B-7A069F200CF2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EAD1-ED01-4330-BA4E-FD5236F8D7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8F92-B481-44DE-AB5B-7A069F200CF2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EAD1-ED01-4330-BA4E-FD5236F8D7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8F92-B481-44DE-AB5B-7A069F200CF2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EAD1-ED01-4330-BA4E-FD5236F8D776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8F92-B481-44DE-AB5B-7A069F200CF2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EAD1-ED01-4330-BA4E-FD5236F8D7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CC98F92-B481-44DE-AB5B-7A069F200CF2}" type="datetimeFigureOut">
              <a:rPr lang="pt-BR" smtClean="0"/>
              <a:pPr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E09EAD1-ED01-4330-BA4E-FD5236F8D77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528413"/>
            <a:ext cx="5328592" cy="1143000"/>
          </a:xfrm>
        </p:spPr>
        <p:txBody>
          <a:bodyPr>
            <a:no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Aberta do SUS – UNASUS 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 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77" y="1628800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Criança de 0 a 72 Meses, na UBS </a:t>
            </a:r>
            <a:r>
              <a:rPr lang="pt-B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Elpídio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Moreira Souza, Rio Branco/Ac</a:t>
            </a:r>
          </a:p>
          <a:p>
            <a:pPr marL="0" indent="0" algn="r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Tatiane Brandão Santana</a:t>
            </a:r>
          </a:p>
          <a:p>
            <a:pPr marL="0" indent="0" algn="r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Orientador: Ailton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Gomes Brant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Pelotas – RS, 2015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865"/>
            <a:ext cx="1384846" cy="120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www.anreis.com.br/una-no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6013"/>
            <a:ext cx="12255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7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12776"/>
            <a:ext cx="9001000" cy="524604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 cobertura de atenção à saúde bucal das crianças</a:t>
            </a:r>
          </a:p>
          <a:p>
            <a:pPr marL="514350" indent="-514350">
              <a:buAutoNum type="arabicPeriod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à saúde bucal</a:t>
            </a:r>
          </a:p>
          <a:p>
            <a:pPr marL="514350" indent="-514350">
              <a:buAutoNum type="arabicPeriod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adesão ao atendimento em saúde bucal</a:t>
            </a:r>
          </a:p>
          <a:p>
            <a:pPr marL="514350" indent="-514350">
              <a:buAutoNum type="arabicPeriod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</a:t>
            </a:r>
          </a:p>
          <a:p>
            <a:pPr marL="514350" indent="-514350">
              <a:buAutoNum type="arabicPeriod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a saúde das crianças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 – Saúde Bucal da Criança</a:t>
            </a:r>
            <a:endParaRPr lang="pt-BR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149080"/>
            <a:ext cx="3456384" cy="257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0364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1.1: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 cobertura do Programa de Saúde da Criança entre 0 e 72 meses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1.1: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cobertura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70%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crianças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Resultado1.1: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150 crianças cadastradas    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06" y="2509892"/>
            <a:ext cx="7569642" cy="423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criança</a:t>
            </a:r>
          </a:p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2.1: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a primeira consulta na primeira semana de vida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2.2: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63 com consulta na primeira semana de vida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41229"/>
            <a:ext cx="7884726" cy="423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6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criança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2.2: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Monitorar o crescimento em 100% das crianças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2.2: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147 monitoradas; 3 faltosas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56270"/>
            <a:ext cx="8280920" cy="436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7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criança.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2.3: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Monitorar 100% das crianças com déficit de peso.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2.4: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Monitorar 100% das crianças com excesso de peso.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2.3: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crianças (6,6%) com déficit de peso.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2.4: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 crianças (4%) com excesso de peso.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53912"/>
            <a:ext cx="6984776" cy="380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3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criança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2.5: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Monitorar o desenvolvimento em 100% das crianças 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2.5: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146 monitoradas; 3 faltosas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6396"/>
            <a:ext cx="8640960" cy="434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3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criança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2.6: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Vacinar 100% das crianças de acordo com a idade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2.6: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19 crianças com vacinação atrasada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82738"/>
            <a:ext cx="8468218" cy="39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4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criança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2.7: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suplementação de ferro em 100% das crianças de 6 a 24 meses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2.7: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59 crianças de 6 a 24 meses no total; 55 receberam suplementação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8147683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7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criança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2.8: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triagem auditiva em 100% das crianças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2.8: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apenas 6 crianças realizaram teste da orelhinha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05" y="2602069"/>
            <a:ext cx="7939343" cy="399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5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criança.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2.9: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teste do pezinho em 100% das crianças até 7 dias de vida.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2.9: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 crianças não realizaram o teste do pezinho.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3578"/>
            <a:ext cx="8180411" cy="41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8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6166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mportante ação no contexto da atenção primária.</a:t>
            </a: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10,6 óbitos/1.000 nascidos vivos na idade de 0 a 27 dias em 2011(BRASIL, 2012).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desde a primeira semana de vida na Atenção Primária.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onitorar o crescimento e desenvolvimento.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ntensificar a vigilância: maior risco e doenças mais prevalentes.</a:t>
            </a: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 integral à saúde da criança.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843808" y="548680"/>
            <a:ext cx="309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565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criança.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2.10: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das crianças de 6 e 72 meses.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2.10: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03 crianças não realizaram a avaliação.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02553"/>
            <a:ext cx="8157535" cy="423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à criança.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2.11: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rimeira consulta odontológica para 100% das crianças de 6 a 72 meses cadastradas na unidade de saúde.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2.11: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133 crianças de 6 a 72 meses; 42 tiveram primeira consulta odontológica.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7488832" cy="399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3: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adesão ao Programa.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3.1: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usca ativa de 100% das crianças faltosas.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3.1: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busca a 100% das crianças faltosas (03 não compareceram).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7313220" cy="42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9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4: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4.1: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Manter registro na ficha espelho de saúde da criança/ vacinação atualizado.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4.1: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91 crianças com registro atualizado.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72871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2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5: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Mapear as crianças de risco pertencentes à área de abrangência.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5.1: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avaliação de risco.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5.1: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147 crianças com avaliação de risco.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7488882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1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6: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a saúde das crianças.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6.1: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Dar orientações para prevenir acidentes na infância em 100% das consultas de saúde da criança.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6.1: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 crianças faltosas.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8243160" cy="399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7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6: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a saúde das crianças. 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6.2: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Colocar 100% das crianças para mamar durante a primeira consulta.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6.2: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36 crianças postas para mamar.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52103"/>
            <a:ext cx="8119243" cy="411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32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DA CRIANÇA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6: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a saúde das crianças. 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6.3: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rientações nutricionais 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6.4: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Orientações sobre higiene bucal.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6.3 e 6.4: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147 mães/responsáveis orientadas(os).</a:t>
            </a: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7992888" cy="381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8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BUCAL DAS CRIANÇAS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 cobertura de atenção à saúde bucal.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1.1: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a cobertura de primeira consulta odontológica programática para 70% das crianças de 6 a 72 meses de idade.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1.1: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42 de 189 crianças com primeira consulta.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71176"/>
            <a:ext cx="7538416" cy="434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6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BUCAL DAS CRIANÇAS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bjetivo 2: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Melhorar a qualidade da atenção à saúde bucal.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tratamento odontológico em 100% das crianças de 6 a 72 meses.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2.1: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42 crianças atendidas, apenas 2 com necessidade de tratamento odontológico.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08176"/>
            <a:ext cx="7221240" cy="40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4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4896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 de Rio Branco/AC: 336.038 mil hab. (IBGE, 2010)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53 Unidades Básicas de Saúde (UBS) com Estratégia de Saúde da  Família (ESF)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 UBS tradicionais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43808" y="548679"/>
            <a:ext cx="309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8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3249546" cy="32495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07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BUCAL DAS CRIANÇAS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2: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Melhorar a qualidade da atenção à saúde bucal. 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2.2: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crianças de 6 a 72 meses com necessidade de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fluorterapia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(D, E ou F).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2.2: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índices nulos no período da intervenção.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2.3: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Concluir o tratamento dentário. 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2.3: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42 atendidas; 29 tratamento concluído.  </a:t>
            </a: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87" y="3356992"/>
            <a:ext cx="6723489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3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BUCAL DAS CRIANÇAS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908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3: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adesão ao atendimento em saúde bucal. 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3.1: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Fazer busca ativa de 100% das crianças com primeira consulta odontológica programática faltosas às consultas subsequentes.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3.1: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a todas as faltosas.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09657"/>
            <a:ext cx="6751092" cy="353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6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50912" y="-27384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BUCAL DAS CRIANÇAS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75245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4: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Melhorar o registro das informações. 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4.1: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Manter registro atualizado em planilha e/ou prontuário. </a:t>
            </a:r>
          </a:p>
          <a:p>
            <a:pPr marL="0" indent="0"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 4.1: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42 atendidas; 40 registros atualizados.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82" y="2708920"/>
            <a:ext cx="75247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50912" y="-1825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BUCAL DAS CRIANÇAS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5198" y="692696"/>
            <a:ext cx="91440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5: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a saúde das crianças.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5.1: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rientações sobre higiene bucal.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5.2: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rientação nutricional.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5.3: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rientações sobre hábitos de sucção nutritiva e não nutritiva e prevenção de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oclusopatias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42 foram orientados em cada meta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24" y="2924944"/>
            <a:ext cx="6984776" cy="3460263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0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3096344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a equipe, para o serviço e para a comunidade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Incorporação da intervenção à rotina do serviço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Ações para viabilizar a continuidade da atenção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8955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4956"/>
            <a:ext cx="9036496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Prática profissional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oder de transformação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Pessoal de Aprendizagem e na Implementação da Intervenção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37712"/>
            <a:ext cx="34290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49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59832" y="2708920"/>
            <a:ext cx="3024336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25732"/>
            <a:ext cx="9144000" cy="5499611"/>
          </a:xfrm>
        </p:spPr>
        <p:txBody>
          <a:bodyPr>
            <a:normAutofit/>
          </a:bodyPr>
          <a:lstStyle/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USF Elpídio Moreira Souza, Rio Branco/Acre.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Médica, enfermeira, dentista, técnica de enfermagem, técnica em saúde bucal, 7 ACS.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4200 usuários e 262 crianças de 0 a 83 meses (SIAB 2013)       </a:t>
            </a:r>
          </a:p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# estimativa  210 crianças de 0 a 72 meses e</a:t>
            </a:r>
          </a:p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189 crianças de 6 a 72 meses</a:t>
            </a:r>
          </a:p>
          <a:p>
            <a:pPr marL="0" indent="0" algn="just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da ação programática antes da intervenção.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43808" y="548680"/>
            <a:ext cx="309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9508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636912"/>
            <a:ext cx="9036496" cy="936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atenção à saúde das crianças entre 0 e 72 meses da área de abrangência da UBS Elpídio Moreira Souza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27784" y="567974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2496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02787"/>
            <a:ext cx="9144000" cy="52385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Cadastramento no programa de todas as crianças de zero a 72 meses de idade.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Agendamentos e priorização de atendimento.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da equipe.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– Ações Realizadas</a:t>
            </a:r>
            <a:endParaRPr lang="pt-BR" sz="28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37654"/>
            <a:ext cx="2088232" cy="27843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948" y="3737654"/>
            <a:ext cx="2098970" cy="27986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43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Implementação das fichas-espelho.</a:t>
            </a:r>
          </a:p>
          <a:p>
            <a:endParaRPr lang="pt-BR" dirty="0" smtClean="0"/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Ações de educação em saúde.</a:t>
            </a:r>
          </a:p>
          <a:p>
            <a:endParaRPr lang="pt-BR" dirty="0" smtClean="0"/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Engajamento público.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– Ações Realizadas</a:t>
            </a:r>
            <a:endParaRPr lang="pt-BR" sz="28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85701"/>
            <a:ext cx="3486134" cy="2614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6590" y="3270913"/>
            <a:ext cx="3803915" cy="28529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03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824536"/>
          </a:xfrm>
        </p:spPr>
        <p:txBody>
          <a:bodyPr/>
          <a:lstStyle/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Caderno de Saúde da Criança  –  Crescimento e Desenvolvimento do Ministério da Saúde (BRASIL, 2012)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Ficha-espelho de atendimento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 – Logística</a:t>
            </a:r>
            <a:endParaRPr lang="pt-B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8852"/>
            <a:ext cx="2600001" cy="328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4886"/>
            <a:ext cx="4047356" cy="24588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" y="1484784"/>
            <a:ext cx="911884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Ampliar a cobertura do programa de saúde da criança entre 0 a 72 meses.</a:t>
            </a:r>
          </a:p>
          <a:p>
            <a:pPr marL="0" indent="0" algn="just">
              <a:spcBef>
                <a:spcPts val="0"/>
              </a:spcBef>
              <a:buAutoNum type="arabicPeriod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Melhorar a qualidade do atendimento à criança.</a:t>
            </a:r>
          </a:p>
          <a:p>
            <a:pPr marL="0" indent="0" algn="just">
              <a:spcBef>
                <a:spcPts val="0"/>
              </a:spcBef>
              <a:buAutoNum type="arabicPeriod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Melhorar a adesão ao Programa de Saúde da Criança.</a:t>
            </a:r>
          </a:p>
          <a:p>
            <a:pPr marL="0" indent="0" algn="just">
              <a:spcBef>
                <a:spcPts val="0"/>
              </a:spcBef>
              <a:buAutoNum type="arabicPeriod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Melhorar o registro das informações.</a:t>
            </a:r>
          </a:p>
          <a:p>
            <a:pPr marL="0" indent="0" algn="just">
              <a:spcBef>
                <a:spcPts val="0"/>
              </a:spcBef>
              <a:buAutoNum type="arabicPeriod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Mapear as crianças de risco.</a:t>
            </a:r>
          </a:p>
          <a:p>
            <a:pPr marL="0" indent="0" algn="just">
              <a:spcBef>
                <a:spcPts val="0"/>
              </a:spcBef>
              <a:buAutoNum type="arabicPeriod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AutoNum type="arabicPeriod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Promover a saúde das crianças.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4868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 Específicos – Saúde da Criança</a:t>
            </a:r>
            <a:endParaRPr lang="pt-BR" sz="28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10609"/>
            <a:ext cx="2304256" cy="25553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85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3677</TotalTime>
  <Words>1432</Words>
  <Application>Microsoft Office PowerPoint</Application>
  <PresentationFormat>Apresentação na tela (4:3)</PresentationFormat>
  <Paragraphs>200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Brilho</vt:lpstr>
      <vt:lpstr>Universidade Aberta do SUS – UNASUS  Universidade Federal de Pelotas  Especialização em Saúde da Família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SAÚDE DA CRIANÇA</vt:lpstr>
      <vt:lpstr>SAÚDE DA CRIANÇA</vt:lpstr>
      <vt:lpstr>SAÚDE DA CRIANÇA</vt:lpstr>
      <vt:lpstr>SAÚDE DA CRIANÇA</vt:lpstr>
      <vt:lpstr>SAÚDE DA CRIANÇA</vt:lpstr>
      <vt:lpstr>SAÚDE DA CRIANÇA</vt:lpstr>
      <vt:lpstr>SAÚDE DA CRIANÇA</vt:lpstr>
      <vt:lpstr>SAÚDE DA CRIANÇA</vt:lpstr>
      <vt:lpstr>SAÚDE DA CRIANÇA</vt:lpstr>
      <vt:lpstr>SAÚDE DA CRIANÇA</vt:lpstr>
      <vt:lpstr>SAÚDE DA CRIANÇA</vt:lpstr>
      <vt:lpstr>SAÚDE DA CRIANÇA</vt:lpstr>
      <vt:lpstr>SAÚDE DA CRIANÇA</vt:lpstr>
      <vt:lpstr>SAÚDE DA CRIANÇA</vt:lpstr>
      <vt:lpstr>SAÚDE DA CRIANÇA</vt:lpstr>
      <vt:lpstr>SAÚDE DA CRIANÇA</vt:lpstr>
      <vt:lpstr>SAÚDE DA CRIANÇA</vt:lpstr>
      <vt:lpstr>SAÚDE BUCAL DAS CRIANÇAS</vt:lpstr>
      <vt:lpstr>SAÚDE BUCAL DAS CRIANÇAS</vt:lpstr>
      <vt:lpstr>SAÚDE BUCAL DAS CRIANÇAS</vt:lpstr>
      <vt:lpstr>SAÚDE BUCAL DAS CRIANÇAS</vt:lpstr>
      <vt:lpstr>SAÚDE BUCAL DAS CRIANÇAS</vt:lpstr>
      <vt:lpstr>SAÚDE BUCAL DAS CRIANÇAS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</dc:creator>
  <cp:lastModifiedBy>Tati</cp:lastModifiedBy>
  <cp:revision>71</cp:revision>
  <dcterms:created xsi:type="dcterms:W3CDTF">2015-01-16T16:43:37Z</dcterms:created>
  <dcterms:modified xsi:type="dcterms:W3CDTF">2015-01-22T17:34:11Z</dcterms:modified>
</cp:coreProperties>
</file>