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60" r:id="rId4"/>
    <p:sldId id="259" r:id="rId5"/>
    <p:sldId id="261" r:id="rId6"/>
    <p:sldId id="262" r:id="rId7"/>
    <p:sldId id="289" r:id="rId8"/>
    <p:sldId id="297" r:id="rId9"/>
    <p:sldId id="302" r:id="rId10"/>
    <p:sldId id="300" r:id="rId11"/>
    <p:sldId id="303" r:id="rId12"/>
    <p:sldId id="270" r:id="rId13"/>
    <p:sldId id="290" r:id="rId14"/>
    <p:sldId id="292" r:id="rId15"/>
    <p:sldId id="295" r:id="rId16"/>
    <p:sldId id="296" r:id="rId17"/>
    <p:sldId id="283" r:id="rId18"/>
    <p:sldId id="293" r:id="rId19"/>
    <p:sldId id="304" r:id="rId20"/>
    <p:sldId id="286" r:id="rId21"/>
    <p:sldId id="287" r:id="rId22"/>
    <p:sldId id="305" r:id="rId23"/>
    <p:sldId id="301" r:id="rId24"/>
    <p:sldId id="29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69" d="100"/>
          <a:sy n="69" d="100"/>
        </p:scale>
        <p:origin x="-580" y="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Emilia\AppData\Local\Temp\revis&#227;o%20da%20tarefa%20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Emilia\AppData\Local\Temp\revis&#227;o%20da%20tarefa%20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Emilia\AppData\Local\Temp\revis&#227;o%20da%20tarefa%20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9369525904036"/>
          <c:y val="0.3186824586569178"/>
          <c:w val="0.84879115816291872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0.6785714285714286</c:v>
                </c:pt>
                <c:pt idx="1">
                  <c:v>0.9642857142857143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662656"/>
        <c:axId val="52664192"/>
      </c:barChart>
      <c:catAx>
        <c:axId val="526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64192"/>
        <c:crosses val="autoZero"/>
        <c:auto val="1"/>
        <c:lblAlgn val="ctr"/>
        <c:lblOffset val="100"/>
        <c:noMultiLvlLbl val="0"/>
      </c:catAx>
      <c:valAx>
        <c:axId val="5266419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62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6"/>
          <c:y val="0.32113948623081118"/>
          <c:w val="0.84677502714590491"/>
          <c:h val="0.54878266634379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0.96240601503759393</c:v>
                </c:pt>
                <c:pt idx="1">
                  <c:v>0.97883597883597884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690944"/>
        <c:axId val="52692480"/>
      </c:barChart>
      <c:catAx>
        <c:axId val="526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92480"/>
        <c:crosses val="autoZero"/>
        <c:auto val="1"/>
        <c:lblAlgn val="ctr"/>
        <c:lblOffset val="100"/>
        <c:noMultiLvlLbl val="0"/>
      </c:catAx>
      <c:valAx>
        <c:axId val="5269248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90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6"/>
          <c:y val="0.29411764705882365"/>
          <c:w val="0.84677502714590491"/>
          <c:h val="0.5882352941176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Indicadores!$D$111:$F$111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Indicadores!$D$112:$F$112</c:f>
              <c:numCache>
                <c:formatCode>0.0%</c:formatCode>
                <c:ptCount val="3"/>
                <c:pt idx="0">
                  <c:v>0.98496240601503759</c:v>
                </c:pt>
                <c:pt idx="1">
                  <c:v>0.98941798941798942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17472"/>
        <c:axId val="55019008"/>
      </c:barChart>
      <c:catAx>
        <c:axId val="550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019008"/>
        <c:crosses val="autoZero"/>
        <c:auto val="1"/>
        <c:lblAlgn val="ctr"/>
        <c:lblOffset val="100"/>
        <c:noMultiLvlLbl val="0"/>
      </c:catAx>
      <c:valAx>
        <c:axId val="5501900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017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8F6D-7E06-40A8-B365-985FC1655942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C55D-34EC-4112-A17E-48E0A763CD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C55D-34EC-4112-A17E-48E0A763CD6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72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C55D-34EC-4112-A17E-48E0A763CD6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4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C55D-34EC-4112-A17E-48E0A763CD6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C55D-34EC-4112-A17E-48E0A763CD6E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C55D-34EC-4112-A17E-48E0A763CD6E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AD6297-B9D6-4A49-BBC3-E5FBC85DF7D0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F7B3B5-6394-472F-A0CA-5DCEC3BE1A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92888" cy="6048672"/>
          </a:xfrm>
        </p:spPr>
        <p:txBody>
          <a:bodyPr>
            <a:normAutofit lnSpcReduction="10000"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à Saúde do Idoso na UBS/ESF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Bráz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Souza Barra, Viçosa/RN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Thais de Amorim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Suassuna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Flávio Renato Reis de Moura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Pelotas/RS, 2015.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20" y="182742"/>
            <a:ext cx="2304255" cy="15430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1530185" cy="15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Thais\Pictures\IMG_20150311_1045048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5715" cy="30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hais\Pictures\IMG_20150311_134454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"/>
            <a:ext cx="4786313" cy="30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hais\Pictures\IMG_20150407_153418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3"/>
            <a:ext cx="3394472" cy="3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hais\Pictures\IMG_20150407_154729052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000373"/>
            <a:ext cx="5786446" cy="3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ais\Pictures\IMG_20150407_154831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57685" cy="35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ais\Pictures\IMG_20150622_153745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4786314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hais\Pictures\SAM_0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9144000" cy="32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472"/>
          </a:xfrm>
        </p:spPr>
        <p:txBody>
          <a:bodyPr/>
          <a:lstStyle/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708" y="7373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do Programa de Saúde do Idoso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Ampliar a cobertura de atenção à saúde do idoso da área da unidade de saúde para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00232" y="300037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Cobertura do programa de atenção à saúde do idoso na unidade de saúde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4143380"/>
            <a:ext cx="16430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1= 133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2= 189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3=  196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00232" y="2393431"/>
            <a:ext cx="5596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196 idosos residentes na área adstrita da UBS 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2285984" y="3714752"/>
          <a:ext cx="521497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7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448" y="116632"/>
            <a:ext cx="7283152" cy="574848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3752" y="819486"/>
            <a:ext cx="8424936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ao idoso na UBS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214422"/>
            <a:ext cx="838298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 2.1.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Avaliação Multidimensional Rápida de 100% dos idosos da área de abrangência utilizando como modelo a proposta de avaliação do Ministério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Realizar exame clínico apropriado em 100% das consultas, incluindo exame físico dos pés, com palpação dos pulsos tibial posterior e pedioso e medida da sensibilidade a cada 3 meses para diabéticos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 solicitação de exames complementares periódicos em 100% dos idosos hipertensos e/ou diabéticos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a 100% dos idosos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71670" y="5500702"/>
            <a:ext cx="564360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Metas atingidas em 100%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43407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642918"/>
            <a:ext cx="8500126" cy="5447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locomoção (estimativa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8% dos idosos da área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2.6.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visita domiciliar a 100% dos idosos acamados ou com problemas de locomoção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Rastrear 100% dos idosos para Hipertensão Arterial Sistêmica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2.8.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Rastrear 100% dos idosos com pressão arterial sustentada maior que 135/80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com diagnóstico de hipertensão arterial para Diabetes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(DM)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2.9.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idosos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71670" y="5929330"/>
            <a:ext cx="571504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Metas atingidas em 100%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381" y="332656"/>
            <a:ext cx="8229600" cy="475456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24" y="92867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2.10.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para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57356" y="257174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idosos com primeira consulta odontológica programática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3857628"/>
            <a:ext cx="16430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1= 128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2= 185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3=  196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4"/>
          <p:cNvGraphicFramePr>
            <a:graphicFrameLocks/>
          </p:cNvGraphicFramePr>
          <p:nvPr/>
        </p:nvGraphicFramePr>
        <p:xfrm>
          <a:off x="2071670" y="3214686"/>
          <a:ext cx="550072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5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75456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96752"/>
            <a:ext cx="8042750" cy="676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3. Melhorar a adesão dos idosos ao Programa de Saúde do Idoso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1857364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3.1.  Buscar 100% dos idosos faltosos às consultas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programadas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4. Melhorar o registro das informações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4.1. Manter registro específico de 100% das pessoas idosas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4.2. Distribuir a caderneta da pessoa idosa para 100% dos idosos cadastrados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85984" y="5715016"/>
            <a:ext cx="542928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Metas atingidas em 100%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2500306"/>
            <a:ext cx="771530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Obtivemos 4 idosos faltosos no segundo e terceiro mês da intervenção. 100% receberam busca ativa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260648"/>
            <a:ext cx="8229600" cy="475456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20360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5. Mapear os idosos de risco da área de abrangência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722874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5.1.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Rastrear 100% das pessoas idosas para os riscos de morbimortalidade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5.2.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Investigar a presença de indicadores de fragilização na velhice em 100% das pessoas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idosas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5.3.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Avaliar a rede social de 100% das pessoas idosas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0232" y="5572140"/>
            <a:ext cx="550072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Metas atingidas em 100%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547464"/>
          </a:xfrm>
        </p:spPr>
        <p:txBody>
          <a:bodyPr/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071546"/>
            <a:ext cx="7910535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6. Promover a saúde dos idosos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643050"/>
            <a:ext cx="7602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6.1.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para hábitos alimentares saudáveis para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para prática regular de atividade física 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71670" y="4214818"/>
            <a:ext cx="571504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Metas atingidas em 100%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00034" y="857232"/>
            <a:ext cx="8229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6.3.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(inclusive prótese) a 100% dos idosos cadastrados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20"/>
          <p:cNvGraphicFramePr>
            <a:graphicFrameLocks/>
          </p:cNvGraphicFramePr>
          <p:nvPr/>
        </p:nvGraphicFramePr>
        <p:xfrm>
          <a:off x="1643042" y="2928934"/>
          <a:ext cx="614366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500166" y="221455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idosos com orientação individual de cuidados de saúde bucal em dia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3714752"/>
            <a:ext cx="16430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1= 131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2= 187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Mês 3=  196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1480"/>
          </a:xfrm>
        </p:spPr>
        <p:txBody>
          <a:bodyPr/>
          <a:lstStyle/>
          <a:p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– Importância da ação</a:t>
            </a:r>
            <a:endParaRPr lang="pt-BR" sz="3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envelhecimento populacional brasileiro vem se acentuando consideravelmente, gerando impactos nas diversas formas de prestar cuidados ao grupo de idosos.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equipes de saúde da Atenção Primária em Saúde tem papel fundamental para a realização de ações de promoção e prevenção da saúde no idoso, a fim de que o processo de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morbimortalidade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seja reduzido consideravelmente, permitindo maior qualidade de vida a população acima de 60 anos.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(BRASIL, 2006)</a:t>
            </a:r>
          </a:p>
        </p:txBody>
      </p:sp>
    </p:spTree>
    <p:extLst>
      <p:ext uri="{BB962C8B-B14F-4D97-AF65-F5344CB8AC3E}">
        <p14:creationId xmlns:p14="http://schemas.microsoft.com/office/powerpoint/2010/main" val="4046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19472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Melhorou o atendimento; Satisfação dos familiares desses idosos com a melhoria da assistência;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Apoio da gestão; O trabalho de melhoria da Assistência a Saúde dos Idosos, é um ação que já faz parte da rotina do serviço; Os próximos passos serão a manutenção desse da intervenção  na unidade de saúde;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 trabalho em equipe e o vínculo desenvolvido com a população favoreceu o trabalho como um todo;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220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entender o Projeto Pedagógico do curso, o objetivo da minha participação deixou de ser pessoal e passou a ser de todos da minha equipe e dos usuários da UBS/ESF.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Compartilhei aprendizados com a equipe multidisciplinar da unidade de saúde e do NASF, consegui que abraçassem o Projeto de Intervenção com todas as forças e seguimos naquela pequena cidade de Viçosa RN, com menos de 2.000 habitantes, com o intuito de melhorar a Saúde do Idoso naquela área de abrangência.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Considero satisfatória a realização da minha intervenção com os resultados já alcançados, ainda que não tão abrangentes, e com meu aprendizado, o qual sem dúvida foi meu melhor ganho.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851104" cy="475456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620688"/>
            <a:ext cx="8286808" cy="5665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Ministério da Saúde. Secretaria de Atenção à Saúde. Departamento de Atenção Básica.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Envelhecimento e saúde da pessoa idosa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Ministério da Saúde, Secretaria de Atenção à Saúde, Departamento de Atenção Básica – Brasília, 2006; 192 p. il. – (Série A. Normas e Manuais Técnicos) (Cadernos de Atenção Básica, n. 19).</a:t>
            </a:r>
          </a:p>
          <a:p>
            <a:pPr marL="0" indent="0">
              <a:buNone/>
            </a:pP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Ministério da Saúde. Secretaria de Atenção à Saúde. Departamento de Ações Programáticas e Estratégicas. </a:t>
            </a: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Atenção à saúde da pessoa idosa e envelhecimento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Ministério da Saúde, Secretaria de Atenção à Saúde, Departamento de Ações Programáticas e Estratégicas, Área Técnica Saúde do Idoso. – Brasília , 2010; 44 p. : il. – (Série B. Textos Básicos de Saúde) (Série Pactos pela Saúde 2006, v. 12).</a:t>
            </a: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OBRIGADA!!!</a:t>
            </a:r>
            <a:endParaRPr lang="pt-BR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Thais\Pictures\WP_20140225_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488"/>
            <a:ext cx="9144000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553128" cy="763488"/>
          </a:xfrm>
        </p:spPr>
        <p:txBody>
          <a:bodyPr/>
          <a:lstStyle/>
          <a:p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 – Município de estudo</a:t>
            </a:r>
            <a:endParaRPr lang="pt-BR" sz="3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53571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cidade de Viçosa, no interior do Rio Grande do Norte, abriga uma população de 1.600 habitantes.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Possui uma UBS (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Bráz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Souza Barra) que atua integrada à filosofia da Estratégia de Saúde da Família (ESF), na zona urbana do município, onde atende toda a população da cidade e da zona rural.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91480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- UBS de estudo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76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estrutura física da UBS/ESF está em um espaço construído recentemente.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 com um consultório médico, um consultório odontológico, uma sala de enfermagem, sala de vacinas, farmácia, laboratório e sala para esterilização de material, sala de recepção, sala para reuniões, copa, almoxarifado e banheiros.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um lugar pequeno com algumas deficiências ou barreiras estruturais.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619472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- Situação da UBS antes da intervenção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2357430"/>
            <a:ext cx="7745514" cy="251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 havia Programa Saúde do Idoso</a:t>
            </a:r>
          </a:p>
          <a:p>
            <a:pPr>
              <a:buFontTx/>
              <a:buChar char="-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 havia registro específico para os idosos</a:t>
            </a:r>
          </a:p>
          <a:p>
            <a:pPr>
              <a:buFontTx/>
              <a:buChar char="-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 havia protocolo de atendimento</a:t>
            </a:r>
          </a:p>
          <a:p>
            <a:pPr>
              <a:buFontTx/>
              <a:buChar char="-"/>
            </a:pPr>
            <a:endParaRPr lang="pt-B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6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Objetivo geral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857496"/>
            <a:ext cx="8143828" cy="21888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à saúde da pessoa idosa da área de abrangência da UBS/ESF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Bráz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Souza Barra, Viçosa/RN.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Metodologia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foi desenvolvido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 de 12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 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UBS/ESF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Bráz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Souza Barra, Viçosa/RN. Participaram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pessoas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idade igual ou superior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sessenta anos.</a:t>
            </a:r>
          </a:p>
        </p:txBody>
      </p:sp>
    </p:spTree>
    <p:extLst>
      <p:ext uri="{BB962C8B-B14F-4D97-AF65-F5344CB8AC3E}">
        <p14:creationId xmlns:p14="http://schemas.microsoft.com/office/powerpoint/2010/main" val="3904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770984" cy="763488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Comunicado aos gestores;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do material de trabalho;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do Projeto na mídia local e sala de espera da UBS;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Cadastramento dos Idosos;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Domiciliares para cadastro de idosos; acamados ou com problemas de locomoção.</a:t>
            </a:r>
          </a:p>
        </p:txBody>
      </p:sp>
    </p:spTree>
    <p:extLst>
      <p:ext uri="{BB962C8B-B14F-4D97-AF65-F5344CB8AC3E}">
        <p14:creationId xmlns:p14="http://schemas.microsoft.com/office/powerpoint/2010/main" val="32592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Reorganização da agenda e disponibilidade de um turno de atendimento;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Marcação de consultas médicas e odontológica;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Implantação do grupo de idosos com reuniões quinzenais;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Registros das ações.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716</TotalTime>
  <Words>1387</Words>
  <Application>Microsoft Office PowerPoint</Application>
  <PresentationFormat>Apresentação na tela (4:3)</PresentationFormat>
  <Paragraphs>143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Executivo</vt:lpstr>
      <vt:lpstr>Apresentação do PowerPoint</vt:lpstr>
      <vt:lpstr>Introdução – Importância da ação</vt:lpstr>
      <vt:lpstr>Introdução – Município de estudo</vt:lpstr>
      <vt:lpstr>Introdução - UBS de estudo</vt:lpstr>
      <vt:lpstr>Introdução - Situação da UBS antes da intervenção</vt:lpstr>
      <vt:lpstr>Objetivo geral</vt:lpstr>
      <vt:lpstr>Metodologia</vt:lpstr>
      <vt:lpstr>Ações Desenvolvidas</vt:lpstr>
      <vt:lpstr>Ações Desenvolvidas</vt:lpstr>
      <vt:lpstr>Apresentação do PowerPoint</vt:lpstr>
      <vt:lpstr>Apresentação do PowerPoint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Discussão</vt:lpstr>
      <vt:lpstr>Reflexão crítica sobre o processo pessoal de aprendizagem</vt:lpstr>
      <vt:lpstr>Reflexão crítica sobre o processo pessoal de aprendizagem</vt:lpstr>
      <vt:lpstr>Referências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Candida</dc:creator>
  <cp:lastModifiedBy>Thais Suassuna</cp:lastModifiedBy>
  <cp:revision>90</cp:revision>
  <dcterms:created xsi:type="dcterms:W3CDTF">2015-07-04T22:06:42Z</dcterms:created>
  <dcterms:modified xsi:type="dcterms:W3CDTF">2015-09-17T23:09:38Z</dcterms:modified>
</cp:coreProperties>
</file>