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Default Extension="png" ContentType="image/png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Relationship Id="rId3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Relationship Id="rId3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Relationship Id="rId3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Relationship Id="rId3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Relationship Id="rId3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Relationship Id="rId3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Relationship Id="rId3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Relationship Id="rId3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Relationship Id="rId3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notesSlide" Target="../notesSlides/notesSlide42.xml"/><Relationship Id="rId4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notesSlide" Target="../notesSlides/notesSlide43.xml"/><Relationship Id="rId5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notesSlide" Target="../notesSlides/notesSlide44.xml"/><Relationship Id="rId4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png"/><Relationship Id="rId4" Type="http://schemas.openxmlformats.org/officeDocument/2006/relationships/notesSlide" Target="../notesSlides/notesSlide45.xml"/><Relationship Id="rId5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notesSlide" Target="../notesSlides/notesSlide46.xml"/><Relationship Id="rId5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notesSlide" Target="../notesSlides/notesSlide47.xml"/><Relationship Id="rId4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Relationship Id="rId3" Type="http://schemas.openxmlformats.org/officeDocument/2006/relationships/notesSlide" Target="../notesSlides/notesSlide48.xml"/><Relationship Id="rId4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Relationship Id="rId4" Type="http://schemas.openxmlformats.org/officeDocument/2006/relationships/notesSlide" Target="../notesSlides/notesSlide49.xml"/><Relationship Id="rId5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notesSlide" Target="../notesSlides/notesSlide50.xml"/><Relationship Id="rId5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Relationship Id="rId3" Type="http://schemas.openxmlformats.org/officeDocument/2006/relationships/image" Target="../media/image18.png"/><Relationship Id="rId4" Type="http://schemas.openxmlformats.org/officeDocument/2006/relationships/notesSlide" Target="../notesSlides/notesSlide51.xml"/><Relationship Id="rId5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3" Type="http://schemas.openxmlformats.org/officeDocument/2006/relationships/image" Target="../media/image20.jpg"/><Relationship Id="rId4" Type="http://schemas.openxmlformats.org/officeDocument/2006/relationships/notesSlide" Target="../notesSlides/notesSlide52.xml"/><Relationship Id="rId5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Relationship Id="rId3" Type="http://schemas.openxmlformats.org/officeDocument/2006/relationships/image" Target="../media/image22.jpg"/><Relationship Id="rId4" Type="http://schemas.openxmlformats.org/officeDocument/2006/relationships/notesSlide" Target="../notesSlides/notesSlide53.xml"/><Relationship Id="rId5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Relationship Id="rId3" Type="http://schemas.openxmlformats.org/officeDocument/2006/relationships/notesSlide" Target="../notesSlides/notesSlide54.xml"/><Relationship Id="rId4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Relationship Id="rId3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Relationship Id="rId3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7.xml"/><Relationship Id="rId3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8.xml"/><Relationship Id="rId3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9.xml"/><Relationship Id="rId3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2.xml"/><Relationship Id="rId3" Type="http://schemas.openxmlformats.org/officeDocument/2006/relationships/slide" Target="slide43.xml"/><Relationship Id="rId4" Type="http://schemas.openxmlformats.org/officeDocument/2006/relationships/slide" Target="slide44.xml"/><Relationship Id="rId5" Type="http://schemas.openxmlformats.org/officeDocument/2006/relationships/slide" Target="slide45.xml"/><Relationship Id="rId6" Type="http://schemas.openxmlformats.org/officeDocument/2006/relationships/slide" Target="slide46.xml"/><Relationship Id="rId7" Type="http://schemas.openxmlformats.org/officeDocument/2006/relationships/slide" Target="slide47.xml"/><Relationship Id="rId8" Type="http://schemas.openxmlformats.org/officeDocument/2006/relationships/slide" Target="slide48.xml"/><Relationship Id="rId9" Type="http://schemas.openxmlformats.org/officeDocument/2006/relationships/slide" Target="slide49.xml"/><Relationship Id="rId10" Type="http://schemas.openxmlformats.org/officeDocument/2006/relationships/slide" Target="slide50.xml"/><Relationship Id="rId11" Type="http://schemas.openxmlformats.org/officeDocument/2006/relationships/slide" Target="slide51.xml"/><Relationship Id="rId12" Type="http://schemas.openxmlformats.org/officeDocument/2006/relationships/slide" Target="slide52.xml"/><Relationship Id="rId13" Type="http://schemas.openxmlformats.org/officeDocument/2006/relationships/slide" Target="slide53.xml"/><Relationship Id="rId14" Type="http://schemas.openxmlformats.org/officeDocument/2006/relationships/slide" Target="slide54.xml"/><Relationship Id="rId15" Type="http://schemas.openxmlformats.org/officeDocument/2006/relationships/notesSlide" Target="../notesSlides/notesSlide6.xml"/><Relationship Id="rId16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0.xml"/><Relationship Id="rId3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1.xml"/><Relationship Id="rId3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Relationship Id="rId4" Type="http://schemas.openxmlformats.org/officeDocument/2006/relationships/notesSlide" Target="../notesSlides/notesSlide62.xml"/><Relationship Id="rId5" Type="http://schemas.openxmlformats.org/officeDocument/2006/relationships/slide" Target="slide6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0.xml"/><Relationship Id="rId3" Type="http://schemas.openxmlformats.org/officeDocument/2006/relationships/slide" Target="slide11.xml"/><Relationship Id="rId4" Type="http://schemas.openxmlformats.org/officeDocument/2006/relationships/slide" Target="slide13.xml"/><Relationship Id="rId5" Type="http://schemas.openxmlformats.org/officeDocument/2006/relationships/slide" Target="slide18.xml"/><Relationship Id="rId6" Type="http://schemas.openxmlformats.org/officeDocument/2006/relationships/slide" Target="slide20.xml"/><Relationship Id="rId7" Type="http://schemas.openxmlformats.org/officeDocument/2006/relationships/slide" Target="slide21.xml"/><Relationship Id="rId8" Type="http://schemas.openxmlformats.org/officeDocument/2006/relationships/slide" Target="slide23.xml"/><Relationship Id="rId9" Type="http://schemas.openxmlformats.org/officeDocument/2006/relationships/slide" Target="slide31.xml"/><Relationship Id="rId10" Type="http://schemas.openxmlformats.org/officeDocument/2006/relationships/slide" Target="slide34.xml"/><Relationship Id="rId11" Type="http://schemas.openxmlformats.org/officeDocument/2006/relationships/slide" Target="slide36.xml"/><Relationship Id="rId12" Type="http://schemas.openxmlformats.org/officeDocument/2006/relationships/slide" Target="slide40.xml"/><Relationship Id="rId13" Type="http://schemas.openxmlformats.org/officeDocument/2006/relationships/slide" Target="slide42.xml"/><Relationship Id="rId14" Type="http://schemas.openxmlformats.org/officeDocument/2006/relationships/slide" Target="slide54.xml"/><Relationship Id="rId15" Type="http://schemas.openxmlformats.org/officeDocument/2006/relationships/slide" Target="slide56.xml"/><Relationship Id="rId16" Type="http://schemas.openxmlformats.org/officeDocument/2006/relationships/slide" Target="slide57.xml"/><Relationship Id="rId17" Type="http://schemas.openxmlformats.org/officeDocument/2006/relationships/slide" Target="slide59.xml"/><Relationship Id="rId18" Type="http://schemas.openxmlformats.org/officeDocument/2006/relationships/slide" Target="slide60.xml"/><Relationship Id="rId19" Type="http://schemas.openxmlformats.org/officeDocument/2006/relationships/slide" Target="slide61.xml"/><Relationship Id="rId20" Type="http://schemas.openxmlformats.org/officeDocument/2006/relationships/notesSlide" Target="../notesSlides/notesSlide8.xml"/><Relationship Id="rId21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7250" y="1108709"/>
            <a:ext cx="704215" cy="6851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10275" y="1104899"/>
            <a:ext cx="885190" cy="5327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36394" y="1086309"/>
            <a:ext cx="3505200" cy="149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265430">
              <a:lnSpc>
                <a:spcPct val="143300"/>
              </a:lnSpc>
            </a:pPr>
            <a:r>
              <a:rPr dirty="0" sz="1200" spc="-5" b="1">
                <a:latin typeface="Arial"/>
                <a:cs typeface="Arial"/>
              </a:rPr>
              <a:t>UN</a:t>
            </a:r>
            <a:r>
              <a:rPr dirty="0" sz="1200" spc="-10" b="1">
                <a:latin typeface="Arial"/>
                <a:cs typeface="Arial"/>
              </a:rPr>
              <a:t>IVE</a:t>
            </a:r>
            <a:r>
              <a:rPr dirty="0" sz="1200" spc="-15" b="1">
                <a:latin typeface="Arial"/>
                <a:cs typeface="Arial"/>
              </a:rPr>
              <a:t>RS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5" b="1">
                <a:latin typeface="Arial"/>
                <a:cs typeface="Arial"/>
              </a:rPr>
              <a:t>D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25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B</a:t>
            </a:r>
            <a:r>
              <a:rPr dirty="0" sz="1200" spc="1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15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O </a:t>
            </a: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spc="-5" b="1">
                <a:latin typeface="Arial"/>
                <a:cs typeface="Arial"/>
              </a:rPr>
              <a:t>U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-</a:t>
            </a:r>
            <a:r>
              <a:rPr dirty="0" sz="1200" spc="-5" b="1">
                <a:latin typeface="Arial"/>
                <a:cs typeface="Arial"/>
              </a:rPr>
              <a:t> U</a:t>
            </a:r>
            <a:r>
              <a:rPr dirty="0" sz="1200" spc="5" b="1">
                <a:latin typeface="Arial"/>
                <a:cs typeface="Arial"/>
              </a:rPr>
              <a:t>n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-5" b="1">
                <a:latin typeface="Arial"/>
                <a:cs typeface="Arial"/>
              </a:rPr>
              <a:t>US</a:t>
            </a:r>
            <a:r>
              <a:rPr dirty="0" sz="1200" spc="-5" b="1">
                <a:latin typeface="Arial"/>
                <a:cs typeface="Arial"/>
              </a:rPr>
              <a:t> UN</a:t>
            </a:r>
            <a:r>
              <a:rPr dirty="0" sz="1200" spc="-10" b="1">
                <a:latin typeface="Arial"/>
                <a:cs typeface="Arial"/>
              </a:rPr>
              <a:t>IVE</a:t>
            </a:r>
            <a:r>
              <a:rPr dirty="0" sz="1200" spc="-15" b="1">
                <a:latin typeface="Arial"/>
                <a:cs typeface="Arial"/>
              </a:rPr>
              <a:t>RS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5" b="1">
                <a:latin typeface="Arial"/>
                <a:cs typeface="Arial"/>
              </a:rPr>
              <a:t>D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 FE</a:t>
            </a:r>
            <a:r>
              <a:rPr dirty="0" sz="1200" spc="10" b="1">
                <a:latin typeface="Arial"/>
                <a:cs typeface="Arial"/>
              </a:rPr>
              <a:t>D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5" b="1">
                <a:latin typeface="Arial"/>
                <a:cs typeface="Arial"/>
              </a:rPr>
              <a:t>R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L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-10" b="1">
                <a:latin typeface="Arial"/>
                <a:cs typeface="Arial"/>
              </a:rPr>
              <a:t>PELO</a:t>
            </a:r>
            <a:r>
              <a:rPr dirty="0" sz="1200" b="1">
                <a:latin typeface="Arial"/>
                <a:cs typeface="Arial"/>
              </a:rPr>
              <a:t>T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algn="ctr" marR="238125">
              <a:lnSpc>
                <a:spcPct val="100000"/>
              </a:lnSpc>
              <a:spcBef>
                <a:spcPts val="635"/>
              </a:spcBef>
            </a:pPr>
            <a:r>
              <a:rPr dirty="0" sz="1200" spc="-5" b="1">
                <a:latin typeface="Arial"/>
                <a:cs typeface="Arial"/>
              </a:rPr>
              <a:t>Dep</a:t>
            </a:r>
            <a:r>
              <a:rPr dirty="0" sz="1200" spc="5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rta</a:t>
            </a:r>
            <a:r>
              <a:rPr dirty="0" sz="1200" b="1">
                <a:latin typeface="Arial"/>
                <a:cs typeface="Arial"/>
              </a:rPr>
              <a:t>me</a:t>
            </a:r>
            <a:r>
              <a:rPr dirty="0" sz="1200" spc="-10" b="1">
                <a:latin typeface="Arial"/>
                <a:cs typeface="Arial"/>
              </a:rPr>
              <a:t>n</a:t>
            </a:r>
            <a:r>
              <a:rPr dirty="0" sz="1200" spc="-10" b="1">
                <a:latin typeface="Arial"/>
                <a:cs typeface="Arial"/>
              </a:rPr>
              <a:t>t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b="1">
                <a:latin typeface="Arial"/>
                <a:cs typeface="Arial"/>
              </a:rPr>
              <a:t> M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dicinal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Soc</a:t>
            </a:r>
            <a:r>
              <a:rPr dirty="0" sz="1200" spc="-15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  <a:p>
            <a:pPr algn="ctr" marL="155575" marR="5080">
              <a:lnSpc>
                <a:spcPts val="2080"/>
              </a:lnSpc>
              <a:spcBef>
                <a:spcPts val="160"/>
              </a:spcBef>
            </a:pPr>
            <a:r>
              <a:rPr dirty="0" sz="1200" spc="-5" b="1">
                <a:latin typeface="Arial"/>
                <a:cs typeface="Arial"/>
              </a:rPr>
              <a:t>Curs</a:t>
            </a:r>
            <a:r>
              <a:rPr dirty="0" sz="1200" b="1">
                <a:latin typeface="Arial"/>
                <a:cs typeface="Arial"/>
              </a:rPr>
              <a:t>o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-25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ec</a:t>
            </a:r>
            <a:r>
              <a:rPr dirty="0" sz="1200" spc="-15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li</a:t>
            </a:r>
            <a:r>
              <a:rPr dirty="0" sz="1200" spc="-15" b="1">
                <a:latin typeface="Arial"/>
                <a:cs typeface="Arial"/>
              </a:rPr>
              <a:t>z</a:t>
            </a:r>
            <a:r>
              <a:rPr dirty="0" sz="1200" spc="-10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çã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em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úde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da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F</a:t>
            </a:r>
            <a:r>
              <a:rPr dirty="0" sz="1200" spc="-20" b="1">
                <a:latin typeface="Arial"/>
                <a:cs typeface="Arial"/>
              </a:rPr>
              <a:t>a</a:t>
            </a:r>
            <a:r>
              <a:rPr dirty="0" sz="1200" spc="-20" b="1">
                <a:latin typeface="Arial"/>
                <a:cs typeface="Arial"/>
              </a:rPr>
              <a:t>m</a:t>
            </a:r>
            <a:r>
              <a:rPr dirty="0" sz="1200" spc="-5" b="1">
                <a:latin typeface="Arial"/>
                <a:cs typeface="Arial"/>
              </a:rPr>
              <a:t>íli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</a:t>
            </a:r>
            <a:r>
              <a:rPr dirty="0" sz="1200" spc="-10" b="1">
                <a:latin typeface="Arial"/>
                <a:cs typeface="Arial"/>
              </a:rPr>
              <a:t>odalidade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à </a:t>
            </a:r>
            <a:r>
              <a:rPr dirty="0" sz="1200" spc="-5" b="1">
                <a:latin typeface="Arial"/>
                <a:cs typeface="Arial"/>
              </a:rPr>
              <a:t>Di</a:t>
            </a:r>
            <a:r>
              <a:rPr dirty="0" sz="1200" spc="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tân</a:t>
            </a:r>
            <a:r>
              <a:rPr dirty="0" sz="1200" spc="-10" b="1">
                <a:latin typeface="Arial"/>
                <a:cs typeface="Arial"/>
              </a:rPr>
              <a:t>c</a:t>
            </a:r>
            <a:r>
              <a:rPr dirty="0" sz="1200" spc="-5" b="1">
                <a:latin typeface="Arial"/>
                <a:cs typeface="Arial"/>
              </a:rPr>
              <a:t>ia</a:t>
            </a:r>
            <a:endParaRPr sz="1200">
              <a:latin typeface="Arial"/>
              <a:cs typeface="Arial"/>
            </a:endParaRPr>
          </a:p>
          <a:p>
            <a:pPr algn="ctr" marL="144145">
              <a:lnSpc>
                <a:spcPct val="100000"/>
              </a:lnSpc>
              <a:spcBef>
                <a:spcPts val="445"/>
              </a:spcBef>
            </a:pPr>
            <a:r>
              <a:rPr dirty="0" sz="1200" b="1">
                <a:latin typeface="Arial"/>
                <a:cs typeface="Arial"/>
              </a:rPr>
              <a:t>Turma 4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0195" y="3715590"/>
            <a:ext cx="22612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onclu</a:t>
            </a:r>
            <a:r>
              <a:rPr dirty="0" sz="1200" spc="-10">
                <a:latin typeface="Arial"/>
                <a:cs typeface="Arial"/>
              </a:rPr>
              <a:t>sã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urso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4236" y="5817440"/>
            <a:ext cx="5449570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23189">
              <a:lnSpc>
                <a:spcPct val="144200"/>
              </a:lnSpc>
            </a:pP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N</a:t>
            </a:r>
            <a:r>
              <a:rPr dirty="0" sz="1200" spc="15" b="1">
                <a:latin typeface="Arial"/>
                <a:cs typeface="Arial"/>
              </a:rPr>
              <a:t>Ç</a:t>
            </a:r>
            <a:r>
              <a:rPr dirty="0" sz="1200" spc="-30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spc="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À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15" b="1">
                <a:latin typeface="Arial"/>
                <a:cs typeface="Arial"/>
              </a:rPr>
              <a:t>S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5" b="1">
                <a:latin typeface="Arial"/>
                <a:cs typeface="Arial"/>
              </a:rPr>
              <a:t>Ú</a:t>
            </a:r>
            <a:r>
              <a:rPr dirty="0" sz="1200" spc="-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-15" b="1">
                <a:latin typeface="Arial"/>
                <a:cs typeface="Arial"/>
              </a:rPr>
              <a:t>DO</a:t>
            </a: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POR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DORE</a:t>
            </a:r>
            <a:r>
              <a:rPr dirty="0" sz="1200" b="1">
                <a:latin typeface="Arial"/>
                <a:cs typeface="Arial"/>
              </a:rPr>
              <a:t>S </a:t>
            </a:r>
            <a:r>
              <a:rPr dirty="0" sz="1200" spc="-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HIP</a:t>
            </a:r>
            <a:r>
              <a:rPr dirty="0" sz="1200" spc="-5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RTEN</a:t>
            </a:r>
            <a:r>
              <a:rPr dirty="0" sz="1200" spc="10" b="1">
                <a:latin typeface="Arial"/>
                <a:cs typeface="Arial"/>
              </a:rPr>
              <a:t>S</a:t>
            </a:r>
            <a:r>
              <a:rPr dirty="0" sz="1200" spc="-40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spc="25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RTER</a:t>
            </a:r>
            <a:r>
              <a:rPr dirty="0" sz="1200" spc="10" b="1">
                <a:latin typeface="Arial"/>
                <a:cs typeface="Arial"/>
              </a:rPr>
              <a:t>I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L</a:t>
            </a:r>
            <a:r>
              <a:rPr dirty="0" sz="1200" spc="-10" b="1">
                <a:latin typeface="Arial"/>
                <a:cs typeface="Arial"/>
              </a:rPr>
              <a:t> SISTÊMI</a:t>
            </a:r>
            <a:r>
              <a:rPr dirty="0" sz="1200" spc="-5" b="1">
                <a:latin typeface="Arial"/>
                <a:cs typeface="Arial"/>
              </a:rPr>
              <a:t>C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</a:t>
            </a:r>
            <a:r>
              <a:rPr dirty="0" sz="1200" spc="25" b="1">
                <a:latin typeface="Arial"/>
                <a:cs typeface="Arial"/>
              </a:rPr>
              <a:t>I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B</a:t>
            </a:r>
            <a:r>
              <a:rPr dirty="0" sz="1200" spc="1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TES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MELLITUS,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10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SF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0" b="1">
                <a:latin typeface="Arial"/>
                <a:cs typeface="Arial"/>
              </a:rPr>
              <a:t>P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NO</a:t>
            </a:r>
            <a:r>
              <a:rPr dirty="0" sz="1200" spc="20" b="1">
                <a:latin typeface="Arial"/>
                <a:cs typeface="Arial"/>
              </a:rPr>
              <a:t>R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15" b="1">
                <a:latin typeface="Arial"/>
                <a:cs typeface="Arial"/>
              </a:rPr>
              <a:t>M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,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5" b="1">
                <a:latin typeface="Arial"/>
                <a:cs typeface="Arial"/>
              </a:rPr>
              <a:t>UMU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20" b="1">
                <a:latin typeface="Arial"/>
                <a:cs typeface="Arial"/>
              </a:rPr>
              <a:t>R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15" b="1">
                <a:latin typeface="Arial"/>
                <a:cs typeface="Arial"/>
              </a:rPr>
              <a:t>M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0" b="1">
                <a:latin typeface="Arial"/>
                <a:cs typeface="Arial"/>
              </a:rPr>
              <a:t>/</a:t>
            </a: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78379" y="8096201"/>
            <a:ext cx="23609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V</a:t>
            </a:r>
            <a:r>
              <a:rPr dirty="0" sz="1200" spc="-1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-30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rl</a:t>
            </a:r>
            <a:r>
              <a:rPr dirty="0" sz="1200" spc="5" b="1">
                <a:latin typeface="Arial"/>
                <a:cs typeface="Arial"/>
              </a:rPr>
              <a:t>é</a:t>
            </a:r>
            <a:r>
              <a:rPr dirty="0" sz="1200" spc="-5" b="1">
                <a:latin typeface="Arial"/>
                <a:cs typeface="Arial"/>
              </a:rPr>
              <a:t>ia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2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ês </a:t>
            </a:r>
            <a:r>
              <a:rPr dirty="0" sz="1200" spc="-2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dra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spc="-1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-30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65703" y="9760663"/>
            <a:ext cx="99186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lota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spc="-5" b="1">
                <a:latin typeface="Arial"/>
                <a:cs typeface="Arial"/>
              </a:rPr>
              <a:t>,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5" b="1">
                <a:latin typeface="Arial"/>
                <a:cs typeface="Arial"/>
              </a:rPr>
              <a:t>2</a:t>
            </a:r>
            <a:r>
              <a:rPr dirty="0" sz="1200" spc="-10" b="1">
                <a:latin typeface="Arial"/>
                <a:cs typeface="Arial"/>
              </a:rPr>
              <a:t>0</a:t>
            </a:r>
            <a:r>
              <a:rPr dirty="0" sz="1200" b="1"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0300" y="323849"/>
            <a:ext cx="981710" cy="714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1844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6120" cy="3572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p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ese</a:t>
            </a:r>
            <a:r>
              <a:rPr dirty="0" sz="1200" spc="-10" b="1">
                <a:latin typeface="Arial"/>
                <a:cs typeface="Arial"/>
              </a:rPr>
              <a:t>n</a:t>
            </a:r>
            <a:r>
              <a:rPr dirty="0" sz="1200" spc="-50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açã</a:t>
            </a:r>
            <a:r>
              <a:rPr dirty="0" sz="1200" spc="-10" b="1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 marR="9525" indent="448945">
              <a:lnSpc>
                <a:spcPct val="143700"/>
              </a:lnSpc>
            </a:pPr>
            <a:r>
              <a:rPr dirty="0" sz="1200" spc="-10">
                <a:latin typeface="Arial"/>
                <a:cs typeface="Arial"/>
              </a:rPr>
              <a:t>Este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nc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usão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urso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eciali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ân</a:t>
            </a:r>
            <a:r>
              <a:rPr dirty="0" sz="1200">
                <a:latin typeface="Arial"/>
                <a:cs typeface="Arial"/>
              </a:rPr>
              <a:t>cia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ers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dade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5">
                <a:latin typeface="Arial"/>
                <a:cs typeface="Arial"/>
              </a:rPr>
              <a:t>rta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Únic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(U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AS</a:t>
            </a:r>
            <a:r>
              <a:rPr dirty="0" sz="1200" spc="-5">
                <a:latin typeface="Arial"/>
                <a:cs typeface="Arial"/>
              </a:rPr>
              <a:t>US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ers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ederal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 spc="-10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FP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0">
                <a:latin typeface="Arial"/>
                <a:cs typeface="Arial"/>
              </a:rPr>
              <a:t>ad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uran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ram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proje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pe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ó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do c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rs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11430" indent="448945">
              <a:lnSpc>
                <a:spcPct val="143500"/>
              </a:lnSpc>
              <a:spcBef>
                <a:spcPts val="10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BS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ano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/P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uran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-5">
                <a:latin typeface="Arial"/>
                <a:cs typeface="Arial"/>
              </a:rPr>
              <a:t> 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2700" marR="5080" indent="44894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ssim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ados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processo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cin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seçõe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1)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ó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ná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acio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;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(2)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ná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se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trat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;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rojeto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5">
                <a:latin typeface="Arial"/>
                <a:cs typeface="Arial"/>
              </a:rPr>
              <a:t>;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(3) 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35">
                <a:latin typeface="Arial"/>
                <a:cs typeface="Arial"/>
              </a:rPr>
              <a:t>ó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;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(4)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ó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Res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;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(5)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</a:t>
            </a:r>
            <a:r>
              <a:rPr dirty="0" sz="1200" spc="1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tica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processo</a:t>
            </a:r>
            <a:r>
              <a:rPr dirty="0" sz="1200">
                <a:latin typeface="Arial"/>
                <a:cs typeface="Arial"/>
              </a:rPr>
              <a:t> pess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impl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10300" y="323849"/>
            <a:ext cx="981710" cy="714375"/>
          </a:xfrm>
          <a:custGeom>
            <a:avLst/>
            <a:gdLst/>
            <a:ahLst/>
            <a:cxnLst/>
            <a:rect l="l" t="t" r="r" b="b"/>
            <a:pathLst>
              <a:path w="981709" h="714375">
                <a:moveTo>
                  <a:pt x="0" y="714375"/>
                </a:moveTo>
                <a:lnTo>
                  <a:pt x="981709" y="714375"/>
                </a:lnTo>
                <a:lnTo>
                  <a:pt x="981709" y="0"/>
                </a:lnTo>
                <a:lnTo>
                  <a:pt x="0" y="0"/>
                </a:lnTo>
                <a:lnTo>
                  <a:pt x="0" y="7143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8900" y="342899"/>
            <a:ext cx="981710" cy="714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30504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855673"/>
            <a:ext cx="5787390" cy="6790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1</a:t>
            </a:r>
            <a:r>
              <a:rPr dirty="0" sz="1200" spc="-5" b="1">
                <a:latin typeface="Arial"/>
                <a:cs typeface="Arial"/>
              </a:rPr>
              <a:t>.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náli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spc="-10" b="1">
                <a:latin typeface="Arial"/>
                <a:cs typeface="Arial"/>
              </a:rPr>
              <a:t>itua</a:t>
            </a:r>
            <a:r>
              <a:rPr dirty="0" sz="1200" spc="-5" b="1">
                <a:latin typeface="Arial"/>
                <a:cs typeface="Arial"/>
              </a:rPr>
              <a:t>c</a:t>
            </a:r>
            <a:r>
              <a:rPr dirty="0" sz="1200" spc="-10" b="1">
                <a:latin typeface="Arial"/>
                <a:cs typeface="Arial"/>
              </a:rPr>
              <a:t>ion</a:t>
            </a:r>
            <a:r>
              <a:rPr dirty="0" sz="1200" spc="-2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1</a:t>
            </a:r>
            <a:r>
              <a:rPr dirty="0" sz="1200" spc="-5" b="1">
                <a:latin typeface="Arial"/>
                <a:cs typeface="Arial"/>
              </a:rPr>
              <a:t>.1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Q</a:t>
            </a:r>
            <a:r>
              <a:rPr dirty="0" sz="1200" spc="-25" b="1">
                <a:latin typeface="Arial"/>
                <a:cs typeface="Arial"/>
              </a:rPr>
              <a:t>u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 </a:t>
            </a:r>
            <a:r>
              <a:rPr dirty="0" sz="1200" spc="5" b="1">
                <a:latin typeface="Arial"/>
                <a:cs typeface="Arial"/>
              </a:rPr>
              <a:t>s</a:t>
            </a:r>
            <a:r>
              <a:rPr dirty="0" sz="1200" spc="-5" b="1">
                <a:latin typeface="Arial"/>
                <a:cs typeface="Arial"/>
              </a:rPr>
              <a:t>itu</a:t>
            </a:r>
            <a:r>
              <a:rPr dirty="0" sz="1200" spc="-20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çã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a </a:t>
            </a:r>
            <a:r>
              <a:rPr dirty="0" sz="1200" spc="-10" b="1">
                <a:latin typeface="Arial"/>
                <a:cs typeface="Arial"/>
              </a:rPr>
              <a:t>ESF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em </a:t>
            </a: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u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ç</a:t>
            </a:r>
            <a:r>
              <a:rPr dirty="0" sz="1200" spc="-10" b="1">
                <a:latin typeface="Arial"/>
                <a:cs typeface="Arial"/>
              </a:rPr>
              <a:t>o?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455"/>
              </a:spcBef>
            </a:pP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Estra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(ESF)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ro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orama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muar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ma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-5">
                <a:latin typeface="Arial"/>
                <a:cs typeface="Arial"/>
              </a:rPr>
              <a:t> a</a:t>
            </a:r>
            <a:r>
              <a:rPr dirty="0" sz="1200">
                <a:latin typeface="Arial"/>
                <a:cs typeface="Arial"/>
              </a:rPr>
              <a:t>bran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±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6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00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hab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>
                <a:latin typeface="Arial"/>
                <a:cs typeface="Arial"/>
              </a:rPr>
              <a:t>neral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iliare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,1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ó</a:t>
            </a:r>
            <a:r>
              <a:rPr dirty="0" sz="1200" spc="-5">
                <a:latin typeface="Arial"/>
                <a:cs typeface="Arial"/>
              </a:rPr>
              <a:t>log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au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ilia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odon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4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(ACS),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iári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iári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inistra</a:t>
            </a:r>
            <a:r>
              <a:rPr dirty="0" sz="1200" spc="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logist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v</a:t>
            </a:r>
            <a:r>
              <a:rPr dirty="0" sz="1200">
                <a:latin typeface="Arial"/>
                <a:cs typeface="Arial"/>
              </a:rPr>
              <a:t>ez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 se</a:t>
            </a:r>
            <a:r>
              <a:rPr dirty="0" sz="1200" spc="1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Estru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sica: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casa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orad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saú</a:t>
            </a:r>
            <a:r>
              <a:rPr dirty="0" sz="1200" spc="-1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recepç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-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3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1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 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  </a:t>
            </a:r>
            <a:r>
              <a:rPr dirty="0" sz="1200" spc="-1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ãos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trinca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cão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ecep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>
                <a:latin typeface="Arial"/>
                <a:cs typeface="Arial"/>
              </a:rPr>
              <a:t> de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uro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ença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rtes,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lcã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ar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ecc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0">
                <a:latin typeface="Arial"/>
                <a:cs typeface="Arial"/>
              </a:rPr>
              <a:t>ad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eros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r,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mpresso</a:t>
            </a:r>
            <a:r>
              <a:rPr dirty="0" sz="1200" spc="-5">
                <a:latin typeface="Arial"/>
                <a:cs typeface="Arial"/>
              </a:rPr>
              <a:t>ra,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ce</a:t>
            </a:r>
            <a:r>
              <a:rPr dirty="0" sz="1200" spc="-5">
                <a:latin typeface="Arial"/>
                <a:cs typeface="Arial"/>
              </a:rPr>
              <a:t>lul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acin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cio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ortina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espe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acina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ecci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lã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.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pré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cão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orad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urado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par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sem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rotina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br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5">
                <a:latin typeface="Arial"/>
                <a:cs typeface="Arial"/>
              </a:rPr>
              <a:t>).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: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pe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ortina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5">
                <a:latin typeface="Arial"/>
                <a:cs typeface="Arial"/>
              </a:rPr>
              <a:t> 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lcã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para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>
                <a:latin typeface="Arial"/>
                <a:cs typeface="Arial"/>
              </a:rPr>
              <a:t> dos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ba</a:t>
            </a:r>
            <a:r>
              <a:rPr dirty="0" sz="1200" spc="-5">
                <a:latin typeface="Arial"/>
                <a:cs typeface="Arial"/>
              </a:rPr>
              <a:t>lcã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cortinas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descar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ez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res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duo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cão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ja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Far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ácia: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r,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contro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tr</a:t>
            </a:r>
            <a:r>
              <a:rPr dirty="0" sz="1200" spc="-15">
                <a:latin typeface="Arial"/>
                <a:cs typeface="Arial"/>
              </a:rPr>
              <a:t>ô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espa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sico,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icul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4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trole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0">
                <a:latin typeface="Arial"/>
                <a:cs typeface="Arial"/>
              </a:rPr>
              <a:t>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ura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5">
                <a:latin typeface="Arial"/>
                <a:cs typeface="Arial"/>
              </a:rPr>
              <a:t>),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sem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de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unci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38900" y="342899"/>
            <a:ext cx="981710" cy="714375"/>
          </a:xfrm>
          <a:custGeom>
            <a:avLst/>
            <a:gdLst/>
            <a:ahLst/>
            <a:cxnLst/>
            <a:rect l="l" t="t" r="r" b="b"/>
            <a:pathLst>
              <a:path w="981709" h="714375">
                <a:moveTo>
                  <a:pt x="0" y="714375"/>
                </a:moveTo>
                <a:lnTo>
                  <a:pt x="981709" y="714375"/>
                </a:lnTo>
                <a:lnTo>
                  <a:pt x="981709" y="0"/>
                </a:lnTo>
                <a:lnTo>
                  <a:pt x="0" y="0"/>
                </a:lnTo>
                <a:lnTo>
                  <a:pt x="0" y="7143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5797" y="462406"/>
            <a:ext cx="895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7390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0795">
              <a:lnSpc>
                <a:spcPct val="143300"/>
              </a:lnSpc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sem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aço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sico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pés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 cade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7620" indent="448945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Flu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iári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trôn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horár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espe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30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especialis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pal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(SMS</a:t>
            </a:r>
            <a:r>
              <a:rPr dirty="0" sz="1200" spc="-5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beração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tr</a:t>
            </a:r>
            <a:r>
              <a:rPr dirty="0" sz="1200" spc="-15">
                <a:latin typeface="Arial"/>
                <a:cs typeface="Arial"/>
              </a:rPr>
              <a:t>ô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curati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(est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aparel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ebu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5">
                <a:latin typeface="Arial"/>
                <a:cs typeface="Arial"/>
              </a:rPr>
              <a:t>),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icili</a:t>
            </a:r>
            <a:r>
              <a:rPr dirty="0" sz="1200">
                <a:latin typeface="Arial"/>
                <a:cs typeface="Arial"/>
              </a:rPr>
              <a:t>ares por ACS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Arial"/>
                <a:cs typeface="Arial"/>
              </a:rPr>
              <a:t>Flu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: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acin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 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  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isi</a:t>
            </a:r>
            <a:r>
              <a:rPr dirty="0" sz="1200" spc="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icili</a:t>
            </a:r>
            <a:r>
              <a:rPr dirty="0" sz="1200">
                <a:latin typeface="Arial"/>
                <a:cs typeface="Arial"/>
              </a:rPr>
              <a:t>ar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ez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(o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stá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spon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6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ez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),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puer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ra,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uer</a:t>
            </a:r>
            <a:r>
              <a:rPr dirty="0" sz="1200" spc="-1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ér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stro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IPE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IA),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ez por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esa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uas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 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5">
                <a:latin typeface="Arial"/>
                <a:cs typeface="Arial"/>
              </a:rPr>
              <a:t>s: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esa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endParaRPr sz="1200">
              <a:latin typeface="Arial"/>
              <a:cs typeface="Arial"/>
            </a:endParaRPr>
          </a:p>
          <a:p>
            <a:pPr algn="just" marL="12700" marR="5715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leit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áb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po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10">
                <a:latin typeface="Arial"/>
                <a:cs typeface="Arial"/>
              </a:rPr>
              <a:t>IA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idi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Arte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br</a:t>
            </a:r>
            <a:r>
              <a:rPr dirty="0" sz="1200" spc="-10">
                <a:latin typeface="Arial"/>
                <a:cs typeface="Arial"/>
              </a:rPr>
              <a:t>inq</a:t>
            </a:r>
            <a:r>
              <a:rPr dirty="0" sz="1200">
                <a:latin typeface="Arial"/>
                <a:cs typeface="Arial"/>
              </a:rPr>
              <a:t>uedo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ez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</a:t>
            </a:r>
            <a:r>
              <a:rPr dirty="0" sz="1200">
                <a:latin typeface="Arial"/>
                <a:cs typeface="Arial"/>
              </a:rPr>
              <a:t> de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ua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1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</a:t>
            </a:r>
            <a:r>
              <a:rPr dirty="0" sz="1200" spc="-5">
                <a:latin typeface="Arial"/>
                <a:cs typeface="Arial"/>
              </a:rPr>
              <a:t>rta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nal 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mp</a:t>
            </a:r>
            <a:r>
              <a:rPr dirty="0" sz="1200" spc="-5">
                <a:latin typeface="Arial"/>
                <a:cs typeface="Arial"/>
              </a:rPr>
              <a:t>lan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>
                <a:latin typeface="Arial"/>
                <a:cs typeface="Arial"/>
              </a:rPr>
              <a:t>: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ase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Tu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erculose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Car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endParaRPr sz="1200">
              <a:latin typeface="Arial"/>
              <a:cs typeface="Arial"/>
            </a:endParaRPr>
          </a:p>
          <a:p>
            <a:pPr algn="just" marL="12700" marR="12700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ora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ãe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ça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írus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5">
                <a:latin typeface="Arial"/>
                <a:cs typeface="Arial"/>
              </a:rPr>
              <a:t>imu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(HIV).</a:t>
            </a:r>
            <a:endParaRPr sz="1200">
              <a:latin typeface="Arial"/>
              <a:cs typeface="Arial"/>
            </a:endParaRPr>
          </a:p>
          <a:p>
            <a:pPr algn="just" marL="12700" marR="9525" indent="44894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rno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Núc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ASF)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uer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ra,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  </a:t>
            </a:r>
            <a:r>
              <a:rPr dirty="0" sz="1200" spc="-10">
                <a:latin typeface="Arial"/>
                <a:cs typeface="Arial"/>
              </a:rPr>
              <a:t> g</a:t>
            </a:r>
            <a:r>
              <a:rPr dirty="0" sz="1200">
                <a:latin typeface="Arial"/>
                <a:cs typeface="Arial"/>
              </a:rPr>
              <a:t>rupo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psicolo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icili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res.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de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ocal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5080" indent="448945">
              <a:lnSpc>
                <a:spcPct val="1438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ásica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ância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iç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ó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rg</a:t>
            </a:r>
            <a:r>
              <a:rPr dirty="0" sz="1200">
                <a:latin typeface="Arial"/>
                <a:cs typeface="Arial"/>
              </a:rPr>
              <a:t>ência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-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MU</a:t>
            </a:r>
            <a:r>
              <a:rPr dirty="0" sz="1200" spc="-10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osp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esca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ê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cia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ências</a:t>
            </a:r>
            <a:r>
              <a:rPr dirty="0" sz="1200">
                <a:latin typeface="Arial"/>
                <a:cs typeface="Arial"/>
              </a:rPr>
              <a:t> enc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(PA),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rni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erênc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pa</a:t>
            </a:r>
            <a:r>
              <a:rPr dirty="0" sz="1200" spc="-5">
                <a:latin typeface="Arial"/>
                <a:cs typeface="Arial"/>
              </a:rPr>
              <a:t>rto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10">
                <a:latin typeface="Arial"/>
                <a:cs typeface="Arial"/>
              </a:rPr>
              <a:t>é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tria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logi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central 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Doe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ças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iss</a:t>
            </a:r>
            <a:r>
              <a:rPr dirty="0" sz="1200" spc="-15">
                <a:latin typeface="Arial"/>
                <a:cs typeface="Arial"/>
              </a:rPr>
              <a:t>ív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/A</a:t>
            </a:r>
            <a:r>
              <a:rPr dirty="0" sz="1200">
                <a:latin typeface="Arial"/>
                <a:cs typeface="Arial"/>
              </a:rPr>
              <a:t>IDS)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ct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eral,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osp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psi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 spc="-5">
                <a:latin typeface="Arial"/>
                <a:cs typeface="Arial"/>
              </a:rPr>
              <a:t>trico,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Cen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</a:t>
            </a:r>
            <a:r>
              <a:rPr dirty="0" sz="1200">
                <a:latin typeface="Arial"/>
                <a:cs typeface="Arial"/>
              </a:rPr>
              <a:t>ferência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ssist</a:t>
            </a:r>
            <a:r>
              <a:rPr dirty="0" sz="1200" spc="-10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ocial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),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rência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1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RAM</a:t>
            </a:r>
            <a:r>
              <a:rPr dirty="0" sz="1200" spc="-10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rênc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eciali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ssistência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ocial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5797" y="462406"/>
            <a:ext cx="895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6755" cy="2543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890">
              <a:lnSpc>
                <a:spcPct val="143700"/>
              </a:lnSpc>
            </a:pP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EAS),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ssistê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cia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sicoss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cial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(AP</a:t>
            </a:r>
            <a:r>
              <a:rPr dirty="0" sz="1200" spc="-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sicoss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cial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l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APS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pecialistas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om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sto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sui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ências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(ma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3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insum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5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sinto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r 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icul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ação à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pesar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ursa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para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SF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açõe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osição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5">
                <a:latin typeface="Arial"/>
                <a:cs typeface="Arial"/>
              </a:rPr>
              <a:t>rte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ps</a:t>
            </a:r>
            <a:r>
              <a:rPr dirty="0" sz="1200" spc="5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lógico,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ecan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respa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po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tica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úb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eral,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lo: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troca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ord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tc.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4130118"/>
            <a:ext cx="5788660" cy="541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1</a:t>
            </a:r>
            <a:r>
              <a:rPr dirty="0" sz="1200" spc="-5" b="1">
                <a:latin typeface="Arial"/>
                <a:cs typeface="Arial"/>
              </a:rPr>
              <a:t>.2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spc="-15" b="1">
                <a:latin typeface="Arial"/>
                <a:cs typeface="Arial"/>
              </a:rPr>
              <a:t>óri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da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ná</a:t>
            </a:r>
            <a:r>
              <a:rPr dirty="0" sz="1200" spc="-15" b="1">
                <a:latin typeface="Arial"/>
                <a:cs typeface="Arial"/>
              </a:rPr>
              <a:t>l</a:t>
            </a:r>
            <a:r>
              <a:rPr dirty="0" sz="1200" spc="-15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se 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spc="-10" b="1">
                <a:latin typeface="Arial"/>
                <a:cs typeface="Arial"/>
              </a:rPr>
              <a:t>itua</a:t>
            </a:r>
            <a:r>
              <a:rPr dirty="0" sz="1200" spc="0" b="1">
                <a:latin typeface="Arial"/>
                <a:cs typeface="Arial"/>
              </a:rPr>
              <a:t>c</a:t>
            </a:r>
            <a:r>
              <a:rPr dirty="0" sz="1200" spc="-10" b="1">
                <a:latin typeface="Arial"/>
                <a:cs typeface="Arial"/>
              </a:rPr>
              <a:t>ion</a:t>
            </a:r>
            <a:r>
              <a:rPr dirty="0" sz="1200" spc="-2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  <a:p>
            <a:pPr marL="461645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muar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/P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situada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noroe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possui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algn="just" marL="12700" marR="6985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110</a:t>
            </a:r>
            <a:r>
              <a:rPr dirty="0" sz="1200" spc="-1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000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hab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(12º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Regio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-5">
                <a:latin typeface="Arial"/>
                <a:cs typeface="Arial"/>
              </a:rPr>
              <a:t>),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órc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20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ios.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osp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edenci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Únic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(SUS),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am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esca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ana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;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21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nção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18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receb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4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isp</a:t>
            </a:r>
            <a:r>
              <a:rPr dirty="0" sz="1200" spc="5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ona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s: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cêutico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duc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sico,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psicólo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o)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spec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EO),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possibil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 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renci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indent="54038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">
                <a:latin typeface="Arial"/>
                <a:cs typeface="Arial"/>
              </a:rPr>
              <a:t> 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é</a:t>
            </a:r>
            <a:r>
              <a:rPr dirty="0" sz="1200" spc="5">
                <a:latin typeface="Arial"/>
                <a:cs typeface="Arial"/>
              </a:rPr>
              <a:t> 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laçã</a:t>
            </a:r>
            <a:r>
              <a:rPr dirty="0" sz="1200">
                <a:latin typeface="Arial"/>
                <a:cs typeface="Arial"/>
              </a:rPr>
              <a:t>o 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oss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carência 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especiali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ades 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 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rma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osp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só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ece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és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té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odo</a:t>
            </a:r>
            <a:r>
              <a:rPr dirty="0" sz="1200">
                <a:latin typeface="Arial"/>
                <a:cs typeface="Arial"/>
              </a:rPr>
              <a:t> das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23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7h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</a:t>
            </a:r>
            <a:r>
              <a:rPr dirty="0" sz="1200" spc="4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.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ó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edenci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ESF,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iog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ros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5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para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rad</a:t>
            </a:r>
            <a:r>
              <a:rPr dirty="0" sz="1200" spc="-5">
                <a:latin typeface="Arial"/>
                <a:cs typeface="Arial"/>
              </a:rPr>
              <a:t>iog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á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renci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pal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inistr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orde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adora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ESF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ási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5797" y="462406"/>
            <a:ext cx="895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8660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350" indent="540385">
              <a:lnSpc>
                <a:spcPct val="143700"/>
              </a:lnSpc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</a:t>
            </a:r>
            <a:r>
              <a:rPr dirty="0" sz="1200" spc="-2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há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>
                <a:latin typeface="Arial"/>
                <a:cs typeface="Arial"/>
              </a:rPr>
              <a:t>neral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iliare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iári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rm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cia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inistra</a:t>
            </a:r>
            <a:r>
              <a:rPr dirty="0" sz="1200" spc="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nal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iço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erais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 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ada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),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especialista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logi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uca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tista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ór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-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CD</a:t>
            </a:r>
            <a:r>
              <a:rPr dirty="0" sz="1200" spc="-5">
                <a:latin typeface="Arial"/>
                <a:cs typeface="Arial"/>
              </a:rPr>
              <a:t>).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situa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centrali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(Jardim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anor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a)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urba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ui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15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00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7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 hab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poss</a:t>
            </a:r>
            <a:r>
              <a:rPr dirty="0" sz="1200" spc="-10">
                <a:latin typeface="Arial"/>
                <a:cs typeface="Arial"/>
              </a:rPr>
              <a:t>ue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ertura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ntida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US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és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Fu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pal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recebe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iv</a:t>
            </a:r>
            <a:r>
              <a:rPr dirty="0" sz="1200">
                <a:latin typeface="Arial"/>
                <a:cs typeface="Arial"/>
              </a:rPr>
              <a:t>ers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NIP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á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áreas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>
                <a:latin typeface="Arial"/>
                <a:cs typeface="Arial"/>
              </a:rPr>
              <a:t>,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psicolo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.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hos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inc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ssores  e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ê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har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â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 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rmáci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impla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ia.</a:t>
            </a:r>
            <a:endParaRPr sz="1200">
              <a:latin typeface="Arial"/>
              <a:cs typeface="Arial"/>
            </a:endParaRPr>
          </a:p>
          <a:p>
            <a:pPr algn="just" marL="12700" marR="5080" indent="54038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ince</a:t>
            </a:r>
            <a:r>
              <a:rPr dirty="0" sz="1200">
                <a:latin typeface="Arial"/>
                <a:cs typeface="Arial"/>
              </a:rPr>
              <a:t>nti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erno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deral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reade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ra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sica,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horou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</a:t>
            </a:r>
            <a:r>
              <a:rPr dirty="0" sz="1200">
                <a:latin typeface="Arial"/>
                <a:cs typeface="Arial"/>
              </a:rPr>
              <a:t>a 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ó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, 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rece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eu 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>
                <a:latin typeface="Arial"/>
                <a:cs typeface="Arial"/>
              </a:rPr>
              <a:t> cond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úr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odon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ó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-2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5">
                <a:latin typeface="Arial"/>
                <a:cs typeface="Arial"/>
              </a:rPr>
              <a:t>stru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</a:t>
            </a:r>
            <a:r>
              <a:rPr dirty="0" sz="1200">
                <a:latin typeface="Arial"/>
                <a:cs typeface="Arial"/>
              </a:rPr>
              <a:t> ba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</a:t>
            </a:r>
            <a:r>
              <a:rPr dirty="0" sz="1200" spc="3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ui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ncio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ura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ór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rma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logia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curati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pré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acin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recepç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3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são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pur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hosp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da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rau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(apesar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urança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6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).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ceção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ór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ó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eral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de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Fal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am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uns 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: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arelho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me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ási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6985" indent="448945">
              <a:lnSpc>
                <a:spcPct val="1438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m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endo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5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iç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simp</a:t>
            </a:r>
            <a:r>
              <a:rPr dirty="0" sz="1200" spc="-5">
                <a:latin typeface="Arial"/>
                <a:cs typeface="Arial"/>
              </a:rPr>
              <a:t>lesme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um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berta)</a:t>
            </a:r>
            <a:r>
              <a:rPr dirty="0" sz="1200">
                <a:latin typeface="Arial"/>
                <a:cs typeface="Arial"/>
              </a:rPr>
              <a:t> 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citei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ins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armár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(por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>
                <a:latin typeface="Arial"/>
                <a:cs typeface="Arial"/>
              </a:rPr>
              <a:t> aberto) para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uarda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de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enq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stá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ndo</a:t>
            </a:r>
            <a:r>
              <a:rPr dirty="0" sz="1200">
                <a:latin typeface="Arial"/>
                <a:cs typeface="Arial"/>
              </a:rPr>
              <a:t> despre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ó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ó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5">
                <a:latin typeface="Arial"/>
                <a:cs typeface="Arial"/>
              </a:rPr>
              <a:t>tros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xo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citei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três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por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horar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situaç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ó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sicos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ura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5797" y="462406"/>
            <a:ext cx="895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7390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</a:pP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peque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cardáp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entra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arcer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rian</a:t>
            </a:r>
            <a:r>
              <a:rPr dirty="0" sz="1200">
                <a:latin typeface="Arial"/>
                <a:cs typeface="Arial"/>
              </a:rPr>
              <a:t>ça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eca</a:t>
            </a:r>
            <a:r>
              <a:rPr dirty="0" sz="1200" spc="-10">
                <a:latin typeface="Arial"/>
                <a:cs typeface="Arial"/>
              </a:rPr>
              <a:t>da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ance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adq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lari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4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armár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>
                <a:latin typeface="Arial"/>
                <a:cs typeface="Arial"/>
              </a:rPr>
              <a:t> sa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s e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5">
                <a:latin typeface="Arial"/>
                <a:cs typeface="Arial"/>
              </a:rPr>
              <a:t> d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mã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c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las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indent="54038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arelho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citado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ual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ou</a:t>
            </a:r>
            <a:endParaRPr sz="1200">
              <a:latin typeface="Arial"/>
              <a:cs typeface="Arial"/>
            </a:endParaRPr>
          </a:p>
          <a:p>
            <a:pPr algn="just" marL="12700" marR="6985">
              <a:lnSpc>
                <a:spcPct val="1438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ebu</a:t>
            </a:r>
            <a:r>
              <a:rPr dirty="0" sz="1200" spc="1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ador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átil  a</a:t>
            </a:r>
            <a:r>
              <a:rPr dirty="0" sz="1200" spc="-5">
                <a:latin typeface="Arial"/>
                <a:cs typeface="Arial"/>
              </a:rPr>
              <a:t>té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>
                <a:latin typeface="Arial"/>
                <a:cs typeface="Arial"/>
              </a:rPr>
              <a:t> en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ermo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ersamos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troca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3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ju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supr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sica,</a:t>
            </a:r>
            <a:r>
              <a:rPr dirty="0" sz="1200">
                <a:latin typeface="Arial"/>
                <a:cs typeface="Arial"/>
              </a:rPr>
              <a:t> de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icul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ó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resi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ê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cia.</a:t>
            </a:r>
            <a:endParaRPr sz="1200">
              <a:latin typeface="Arial"/>
              <a:cs typeface="Arial"/>
            </a:endParaRPr>
          </a:p>
          <a:p>
            <a:pPr marL="12700" indent="54038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ações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rama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just" marL="12700" marR="6985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cesso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sica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(PMAQ).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rupos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Minist</a:t>
            </a:r>
            <a:r>
              <a:rPr dirty="0" sz="1200" spc="5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S),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iõ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iscuss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caso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tre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eral,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tid</a:t>
            </a:r>
            <a:r>
              <a:rPr dirty="0" sz="1200" spc="-5">
                <a:latin typeface="Arial"/>
                <a:cs typeface="Arial"/>
              </a:rPr>
              <a:t>isci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nar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articula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si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icili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r,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(es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isp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4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-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ã)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trein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à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class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ri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co 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indent="54038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À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uanti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ncu</a:t>
            </a:r>
            <a:r>
              <a:rPr dirty="0" sz="1200" spc="-5">
                <a:latin typeface="Arial"/>
                <a:cs typeface="Arial"/>
              </a:rPr>
              <a:t>lad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just" marL="12700" marR="6350">
              <a:lnSpc>
                <a:spcPct val="1438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(±6.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icul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4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15">
                <a:latin typeface="Arial"/>
                <a:cs typeface="Arial"/>
              </a:rPr>
              <a:t>5</a:t>
            </a:r>
            <a:r>
              <a:rPr dirty="0" sz="1200">
                <a:latin typeface="Arial"/>
                <a:cs typeface="Arial"/>
              </a:rPr>
              <a:t>00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hab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(G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IA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RÁTIC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ÚD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FAM</a:t>
            </a:r>
            <a:r>
              <a:rPr dirty="0" sz="1200" spc="-2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01</a:t>
            </a:r>
            <a:r>
              <a:rPr dirty="0" sz="1200" spc="-5">
                <a:latin typeface="Arial"/>
                <a:cs typeface="Arial"/>
              </a:rPr>
              <a:t>).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ind</a:t>
            </a:r>
            <a:r>
              <a:rPr dirty="0" sz="1200" spc="3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área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adstr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-10">
                <a:latin typeface="Arial"/>
                <a:cs typeface="Arial"/>
              </a:rPr>
              <a:t>nd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5">
                <a:latin typeface="Arial"/>
                <a:cs typeface="Arial"/>
              </a:rPr>
              <a:t>rte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ci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aba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inc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obe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>
                <a:latin typeface="Arial"/>
                <a:cs typeface="Arial"/>
              </a:rPr>
              <a:t> p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ecisarem,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10">
                <a:latin typeface="Arial"/>
                <a:cs typeface="Arial"/>
              </a:rPr>
              <a:t> 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nc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usos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rçado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lhime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algn="just" marL="12700" marR="6985">
              <a:lnSpc>
                <a:spcPct val="1438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encer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própr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ém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“ditador”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spon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ân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re,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isp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orár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ral.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 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trein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ndo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recepç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lhime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ern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ndo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tre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am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5797" y="462406"/>
            <a:ext cx="895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9295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1430">
              <a:lnSpc>
                <a:spcPct val="143700"/>
              </a:lnSpc>
            </a:pPr>
            <a:r>
              <a:rPr dirty="0" sz="1200">
                <a:latin typeface="Arial"/>
                <a:cs typeface="Arial"/>
              </a:rPr>
              <a:t>poss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res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(c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ando)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reso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na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iori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ec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ssid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ESF,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har</a:t>
            </a:r>
            <a:r>
              <a:rPr dirty="0" sz="1200">
                <a:latin typeface="Arial"/>
                <a:cs typeface="Arial"/>
              </a:rPr>
              <a:t> 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ncip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ev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ind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curati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lé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prepar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das (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SI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19</a:t>
            </a:r>
            <a:r>
              <a:rPr dirty="0" sz="1200" spc="-10">
                <a:latin typeface="Arial"/>
                <a:cs typeface="Arial"/>
              </a:rPr>
              <a:t>9</a:t>
            </a:r>
            <a:r>
              <a:rPr dirty="0" sz="1200" spc="10">
                <a:latin typeface="Arial"/>
                <a:cs typeface="Arial"/>
              </a:rPr>
              <a:t>7</a:t>
            </a:r>
            <a:r>
              <a:rPr dirty="0" sz="1200" spc="-10">
                <a:latin typeface="Arial"/>
                <a:cs typeface="Arial"/>
              </a:rPr>
              <a:t>).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ria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ça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icul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endParaRPr sz="1200">
              <a:latin typeface="Arial"/>
              <a:cs typeface="Arial"/>
            </a:endParaRPr>
          </a:p>
          <a:p>
            <a:pPr algn="just" marL="12700" marR="762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ecessár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ped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tra,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ntrali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ncia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tr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ando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puer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ura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ães  do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leite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>
                <a:latin typeface="Arial"/>
                <a:cs typeface="Arial"/>
              </a:rPr>
              <a:t> 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Demog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á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ertura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27%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ria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área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abran</a:t>
            </a:r>
            <a:r>
              <a:rPr dirty="0" sz="1200" spc="-10">
                <a:latin typeface="Arial"/>
                <a:cs typeface="Arial"/>
              </a:rPr>
              <a:t>gê</a:t>
            </a:r>
            <a:r>
              <a:rPr dirty="0" sz="1200">
                <a:latin typeface="Arial"/>
                <a:cs typeface="Arial"/>
              </a:rPr>
              <a:t>ncia,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0%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nos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5">
                <a:latin typeface="Arial"/>
                <a:cs typeface="Arial"/>
              </a:rPr>
              <a:t>im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escim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acin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leita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e</a:t>
            </a:r>
            <a:r>
              <a:rPr dirty="0" sz="1200" spc="5">
                <a:latin typeface="Arial"/>
                <a:cs typeface="Arial"/>
              </a:rPr>
              <a:t> p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acid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5080" indent="44894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pré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tá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os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(SI</a:t>
            </a:r>
            <a:r>
              <a:rPr dirty="0" sz="1200" spc="-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35">
                <a:latin typeface="Arial"/>
                <a:cs typeface="Arial"/>
              </a:rPr>
              <a:t>é</a:t>
            </a:r>
            <a:r>
              <a:rPr dirty="0" sz="1200" spc="-5">
                <a:latin typeface="Arial"/>
                <a:cs typeface="Arial"/>
              </a:rPr>
              <a:t>-Na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ci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HIV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30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ili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he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tit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ecialista</a:t>
            </a:r>
            <a:r>
              <a:rPr dirty="0" sz="1200">
                <a:latin typeface="Arial"/>
                <a:cs typeface="Arial"/>
              </a:rPr>
              <a:t> ob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uando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ne</a:t>
            </a:r>
            <a:r>
              <a:rPr dirty="0" sz="1200">
                <a:latin typeface="Arial"/>
                <a:cs typeface="Arial"/>
              </a:rPr>
              <a:t>cessár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har</a:t>
            </a:r>
            <a:r>
              <a:rPr dirty="0" sz="1200" spc="-10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 spc="4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respe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ma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ecid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enti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5">
                <a:latin typeface="Arial"/>
                <a:cs typeface="Arial"/>
              </a:rPr>
              <a:t>rto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al   e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leita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erno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30">
                <a:latin typeface="Arial"/>
                <a:cs typeface="Arial"/>
              </a:rPr>
              <a:t>é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</a:t>
            </a:r>
            <a:r>
              <a:rPr dirty="0" sz="1200" spc="-10">
                <a:latin typeface="Arial"/>
                <a:cs typeface="Arial"/>
              </a:rPr>
              <a:t>çã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P</a:t>
            </a:r>
            <a:r>
              <a:rPr dirty="0" sz="1200">
                <a:latin typeface="Arial"/>
                <a:cs typeface="Arial"/>
              </a:rPr>
              <a:t>ré</a:t>
            </a:r>
            <a:r>
              <a:rPr dirty="0" sz="1200" spc="-5">
                <a:latin typeface="Arial"/>
                <a:cs typeface="Arial"/>
              </a:rPr>
              <a:t>-Na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re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sist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ispo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stá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>
                <a:latin typeface="Arial"/>
                <a:cs typeface="Arial"/>
              </a:rPr>
              <a:t> 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ren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undo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 spc="-10">
                <a:latin typeface="Arial"/>
                <a:cs typeface="Arial"/>
              </a:rPr>
              <a:t>rá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3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39</a:t>
            </a:r>
            <a:r>
              <a:rPr dirty="0" sz="1200" spc="-15">
                <a:latin typeface="Arial"/>
                <a:cs typeface="Arial"/>
              </a:rPr>
              <a:t>%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cobertu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00%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s: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bo</a:t>
            </a:r>
            <a:r>
              <a:rPr dirty="0" sz="1200" spc="-10">
                <a:latin typeface="Arial"/>
                <a:cs typeface="Arial"/>
              </a:rPr>
              <a:t>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ór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aci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tit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ân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lem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oso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leitam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rn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7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%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 na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ado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trime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acin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he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tite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gin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ó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tr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stre.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âncer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 algn="just" marL="12700" marR="6985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2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-Col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-M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coord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iculta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â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>
                <a:latin typeface="Arial"/>
                <a:cs typeface="Arial"/>
              </a:rPr>
              <a:t> so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rast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rama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5797" y="462406"/>
            <a:ext cx="895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8660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43700"/>
              </a:lnSpc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zar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has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3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horár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>
                <a:latin typeface="Arial"/>
                <a:cs typeface="Arial"/>
              </a:rPr>
              <a:t> para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aci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acesso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à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grupos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ci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das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pções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ece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des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erceb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clar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5">
                <a:latin typeface="Arial"/>
                <a:cs typeface="Arial"/>
              </a:rPr>
              <a:t>laçã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procura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dados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á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29% de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obe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ra,</a:t>
            </a:r>
            <a:r>
              <a:rPr dirty="0" sz="1200">
                <a:latin typeface="Arial"/>
                <a:cs typeface="Arial"/>
              </a:rPr>
              <a:t> 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dores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% nos 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ci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opa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o em</a:t>
            </a:r>
            <a:r>
              <a:rPr dirty="0" sz="1200" spc="5">
                <a:latin typeface="Arial"/>
                <a:cs typeface="Arial"/>
              </a:rPr>
              <a:t> 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obre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cân</a:t>
            </a:r>
            <a:r>
              <a:rPr dirty="0" sz="1200" spc="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obre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DST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sati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ó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18%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cito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atras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2%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84%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cito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era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possu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25">
                <a:latin typeface="Arial"/>
                <a:cs typeface="Arial"/>
              </a:rPr>
              <a:t>é</a:t>
            </a:r>
            <a:r>
              <a:rPr dirty="0" sz="1200" spc="-5">
                <a:latin typeface="Arial"/>
                <a:cs typeface="Arial"/>
              </a:rPr>
              <a:t>lul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represen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ju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ção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r.</a:t>
            </a:r>
            <a:endParaRPr sz="1200">
              <a:latin typeface="Arial"/>
              <a:cs typeface="Arial"/>
            </a:endParaRPr>
          </a:p>
          <a:p>
            <a:pPr algn="just" marL="12700" marR="5080" indent="54038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rande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uantida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10">
                <a:latin typeface="Arial"/>
                <a:cs typeface="Arial"/>
              </a:rPr>
              <a:t>IA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rama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ins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não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esão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trole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erno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>
                <a:latin typeface="Arial"/>
                <a:cs typeface="Arial"/>
              </a:rPr>
              <a:t> 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am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iõ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ltipr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sio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controle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icas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az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osos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>
                <a:latin typeface="Arial"/>
                <a:cs typeface="Arial"/>
              </a:rPr>
              <a:t> açõe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ndo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raba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em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isso</a:t>
            </a:r>
            <a:r>
              <a:rPr dirty="0" sz="1200">
                <a:latin typeface="Arial"/>
                <a:cs typeface="Arial"/>
              </a:rPr>
              <a:t>,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erec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</a:t>
            </a:r>
            <a:r>
              <a:rPr dirty="0" sz="1200">
                <a:latin typeface="Arial"/>
                <a:cs typeface="Arial"/>
              </a:rPr>
              <a:t> partic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sica,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artes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oc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psico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ra,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 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ez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ndo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á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 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bertura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%  de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dores 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100%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s: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não 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rati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cardio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lar,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ares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ód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15%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z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respe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cobertu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-15">
                <a:latin typeface="Arial"/>
                <a:cs typeface="Arial"/>
              </a:rPr>
              <a:t>%,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s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icad</a:t>
            </a:r>
            <a:r>
              <a:rPr dirty="0" sz="1200">
                <a:latin typeface="Arial"/>
                <a:cs typeface="Arial"/>
              </a:rPr>
              <a:t>ores de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0% para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e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udá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l.</a:t>
            </a:r>
            <a:endParaRPr sz="1200">
              <a:latin typeface="Arial"/>
              <a:cs typeface="Arial"/>
            </a:endParaRPr>
          </a:p>
          <a:p>
            <a:pPr algn="just" marL="12700" indent="54038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só</a:t>
            </a:r>
            <a:endParaRPr sz="1200">
              <a:latin typeface="Arial"/>
              <a:cs typeface="Arial"/>
            </a:endParaRPr>
          </a:p>
          <a:p>
            <a:pPr algn="just" marL="12700" marR="5715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45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po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ermos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precis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partir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inse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5797" y="462406"/>
            <a:ext cx="895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6120" cy="41198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985">
              <a:lnSpc>
                <a:spcPct val="143700"/>
              </a:lnSpc>
            </a:pP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(es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possibil</a:t>
            </a:r>
            <a:r>
              <a:rPr dirty="0" sz="1200" spc="-10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iscu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ind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possibil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rmar  </a:t>
            </a:r>
            <a:r>
              <a:rPr dirty="0" sz="1200" spc="-1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ado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troca 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ências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ó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lori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au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ecim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ral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í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és</a:t>
            </a:r>
            <a:r>
              <a:rPr dirty="0" sz="1200">
                <a:latin typeface="Arial"/>
                <a:cs typeface="Arial"/>
              </a:rPr>
              <a:t> 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0">
                <a:latin typeface="Arial"/>
                <a:cs typeface="Arial"/>
              </a:rPr>
              <a:t>MS.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SIAB,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660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abran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>
                <a:latin typeface="Arial"/>
                <a:cs typeface="Arial"/>
              </a:rPr>
              <a:t> não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possu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spe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30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icos.</a:t>
            </a:r>
            <a:endParaRPr sz="1200">
              <a:latin typeface="Arial"/>
              <a:cs typeface="Arial"/>
            </a:endParaRPr>
          </a:p>
          <a:p>
            <a:pPr marL="12700" indent="54038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pesar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icul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dap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600"/>
              </a:lnSpc>
              <a:spcBef>
                <a:spcPts val="5"/>
              </a:spcBef>
            </a:pP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mp</a:t>
            </a:r>
            <a:r>
              <a:rPr dirty="0" sz="1200" spc="-5">
                <a:latin typeface="Arial"/>
                <a:cs typeface="Arial"/>
              </a:rPr>
              <a:t>lan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equ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orç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lca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çar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eral,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5">
                <a:latin typeface="Arial"/>
                <a:cs typeface="Arial"/>
              </a:rPr>
              <a:t> 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rado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</a:t>
            </a:r>
            <a:r>
              <a:rPr dirty="0" sz="1200">
                <a:latin typeface="Arial"/>
                <a:cs typeface="Arial"/>
              </a:rPr>
              <a:t> propo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UB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0">
                <a:latin typeface="Arial"/>
                <a:cs typeface="Arial"/>
              </a:rPr>
              <a:t>ste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SF.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À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urso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odo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ho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és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cade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nos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açõe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isu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sem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che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concl</a:t>
            </a:r>
            <a:r>
              <a:rPr dirty="0" sz="1200" spc="4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“u</a:t>
            </a:r>
            <a:r>
              <a:rPr dirty="0" sz="1200" spc="-15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a </a:t>
            </a:r>
            <a:r>
              <a:rPr dirty="0" sz="1200" spc="-65" i="1">
                <a:latin typeface="Arial"/>
                <a:cs typeface="Arial"/>
              </a:rPr>
              <a:t> </a:t>
            </a:r>
            <a:r>
              <a:rPr dirty="0" sz="1200" spc="15" i="1">
                <a:latin typeface="Arial"/>
                <a:cs typeface="Arial"/>
              </a:rPr>
              <a:t>e</a:t>
            </a:r>
            <a:r>
              <a:rPr dirty="0" sz="1200" i="1">
                <a:latin typeface="Arial"/>
                <a:cs typeface="Arial"/>
              </a:rPr>
              <a:t>quipe </a:t>
            </a:r>
            <a:r>
              <a:rPr dirty="0" sz="1200" spc="-6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tr</a:t>
            </a:r>
            <a:r>
              <a:rPr dirty="0" sz="1200" spc="-10" i="1">
                <a:latin typeface="Arial"/>
                <a:cs typeface="Arial"/>
              </a:rPr>
              <a:t>a</a:t>
            </a:r>
            <a:r>
              <a:rPr dirty="0" sz="1200" i="1">
                <a:latin typeface="Arial"/>
                <a:cs typeface="Arial"/>
              </a:rPr>
              <a:t>balh</a:t>
            </a:r>
            <a:r>
              <a:rPr dirty="0" sz="1200" spc="-5" i="1">
                <a:latin typeface="Arial"/>
                <a:cs typeface="Arial"/>
              </a:rPr>
              <a:t>a</a:t>
            </a:r>
            <a:r>
              <a:rPr dirty="0" sz="1200" i="1">
                <a:latin typeface="Arial"/>
                <a:cs typeface="Arial"/>
              </a:rPr>
              <a:t>n</a:t>
            </a:r>
            <a:r>
              <a:rPr dirty="0" sz="1200" spc="-10" i="1">
                <a:latin typeface="Arial"/>
                <a:cs typeface="Arial"/>
              </a:rPr>
              <a:t>d</a:t>
            </a:r>
            <a:r>
              <a:rPr dirty="0" sz="1200" i="1">
                <a:latin typeface="Arial"/>
                <a:cs typeface="Arial"/>
              </a:rPr>
              <a:t>o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20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uito, com</a:t>
            </a:r>
            <a:r>
              <a:rPr dirty="0" sz="1200" spc="-20" i="1">
                <a:latin typeface="Arial"/>
                <a:cs typeface="Arial"/>
              </a:rPr>
              <a:t> </a:t>
            </a:r>
            <a:r>
              <a:rPr dirty="0" sz="1200" spc="15" i="1">
                <a:latin typeface="Arial"/>
                <a:cs typeface="Arial"/>
              </a:rPr>
              <a:t>u</a:t>
            </a:r>
            <a:r>
              <a:rPr dirty="0" sz="1200" spc="-20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a </a:t>
            </a:r>
            <a:r>
              <a:rPr dirty="0" sz="1200" spc="5" i="1">
                <a:latin typeface="Arial"/>
                <a:cs typeface="Arial"/>
              </a:rPr>
              <a:t>p</a:t>
            </a:r>
            <a:r>
              <a:rPr dirty="0" sz="1200" i="1">
                <a:latin typeface="Arial"/>
                <a:cs typeface="Arial"/>
              </a:rPr>
              <a:t>opu</a:t>
            </a:r>
            <a:r>
              <a:rPr dirty="0" sz="1200" spc="-15" i="1">
                <a:latin typeface="Arial"/>
                <a:cs typeface="Arial"/>
              </a:rPr>
              <a:t>l</a:t>
            </a:r>
            <a:r>
              <a:rPr dirty="0" sz="1200" i="1">
                <a:latin typeface="Arial"/>
                <a:cs typeface="Arial"/>
              </a:rPr>
              <a:t>ação </a:t>
            </a:r>
            <a:r>
              <a:rPr dirty="0" sz="1200" spc="-10" i="1">
                <a:latin typeface="Arial"/>
                <a:cs typeface="Arial"/>
              </a:rPr>
              <a:t>c</a:t>
            </a:r>
            <a:r>
              <a:rPr dirty="0" sz="1200" i="1">
                <a:latin typeface="Arial"/>
                <a:cs typeface="Arial"/>
              </a:rPr>
              <a:t>onfi</a:t>
            </a:r>
            <a:r>
              <a:rPr dirty="0" sz="1200" spc="-10" i="1">
                <a:latin typeface="Arial"/>
                <a:cs typeface="Arial"/>
              </a:rPr>
              <a:t>a</a:t>
            </a:r>
            <a:r>
              <a:rPr dirty="0" sz="1200" i="1">
                <a:latin typeface="Arial"/>
                <a:cs typeface="Arial"/>
              </a:rPr>
              <a:t>nt</a:t>
            </a:r>
            <a:r>
              <a:rPr dirty="0" sz="1200" spc="-5" i="1">
                <a:latin typeface="Arial"/>
                <a:cs typeface="Arial"/>
              </a:rPr>
              <a:t>e</a:t>
            </a:r>
            <a:r>
              <a:rPr dirty="0" sz="1200" i="1">
                <a:latin typeface="Arial"/>
                <a:cs typeface="Arial"/>
              </a:rPr>
              <a:t>, </a:t>
            </a:r>
            <a:r>
              <a:rPr dirty="0" sz="1200" spc="-10" i="1">
                <a:latin typeface="Arial"/>
                <a:cs typeface="Arial"/>
              </a:rPr>
              <a:t>p</a:t>
            </a:r>
            <a:r>
              <a:rPr dirty="0" sz="1200" i="1">
                <a:latin typeface="Arial"/>
                <a:cs typeface="Arial"/>
              </a:rPr>
              <a:t>ara </a:t>
            </a:r>
            <a:r>
              <a:rPr dirty="0" sz="1200" spc="-10" i="1">
                <a:latin typeface="Arial"/>
                <a:cs typeface="Arial"/>
              </a:rPr>
              <a:t>c</a:t>
            </a:r>
            <a:r>
              <a:rPr dirty="0" sz="1200" i="1">
                <a:latin typeface="Arial"/>
                <a:cs typeface="Arial"/>
              </a:rPr>
              <a:t>he</a:t>
            </a:r>
            <a:r>
              <a:rPr dirty="0" sz="1200" spc="-10" i="1">
                <a:latin typeface="Arial"/>
                <a:cs typeface="Arial"/>
              </a:rPr>
              <a:t>g</a:t>
            </a:r>
            <a:r>
              <a:rPr dirty="0" sz="1200" i="1">
                <a:latin typeface="Arial"/>
                <a:cs typeface="Arial"/>
              </a:rPr>
              <a:t>ar a l</a:t>
            </a:r>
            <a:r>
              <a:rPr dirty="0" sz="1200" spc="-10" i="1">
                <a:latin typeface="Arial"/>
                <a:cs typeface="Arial"/>
              </a:rPr>
              <a:t>u</a:t>
            </a:r>
            <a:r>
              <a:rPr dirty="0" sz="1200" i="1">
                <a:latin typeface="Arial"/>
                <a:cs typeface="Arial"/>
              </a:rPr>
              <a:t>gar </a:t>
            </a:r>
            <a:r>
              <a:rPr dirty="0" sz="1200" spc="-10" i="1">
                <a:latin typeface="Arial"/>
                <a:cs typeface="Arial"/>
              </a:rPr>
              <a:t>n</a:t>
            </a:r>
            <a:r>
              <a:rPr dirty="0" sz="1200" i="1">
                <a:latin typeface="Arial"/>
                <a:cs typeface="Arial"/>
              </a:rPr>
              <a:t>en</a:t>
            </a:r>
            <a:r>
              <a:rPr dirty="0" sz="1200" spc="-10" i="1">
                <a:latin typeface="Arial"/>
                <a:cs typeface="Arial"/>
              </a:rPr>
              <a:t>h</a:t>
            </a:r>
            <a:r>
              <a:rPr dirty="0" sz="1200" i="1">
                <a:latin typeface="Arial"/>
                <a:cs typeface="Arial"/>
              </a:rPr>
              <a:t>u</a:t>
            </a:r>
            <a:r>
              <a:rPr dirty="0" sz="1200" spc="-5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”!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5707712"/>
            <a:ext cx="5788660" cy="4036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7825" marR="10160" indent="-365760">
              <a:lnSpc>
                <a:spcPct val="110000"/>
              </a:lnSpc>
            </a:pPr>
            <a:r>
              <a:rPr dirty="0" sz="1200" b="1">
                <a:latin typeface="Arial"/>
                <a:cs typeface="Arial"/>
              </a:rPr>
              <a:t>1</a:t>
            </a:r>
            <a:r>
              <a:rPr dirty="0" sz="1200" spc="-5" b="1">
                <a:latin typeface="Arial"/>
                <a:cs typeface="Arial"/>
              </a:rPr>
              <a:t>.3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Comentár</a:t>
            </a:r>
            <a:r>
              <a:rPr dirty="0" sz="1200" spc="5" b="1">
                <a:latin typeface="Arial"/>
                <a:cs typeface="Arial"/>
              </a:rPr>
              <a:t>i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co</a:t>
            </a:r>
            <a:r>
              <a:rPr dirty="0" sz="1200" spc="-15" b="1">
                <a:latin typeface="Arial"/>
                <a:cs typeface="Arial"/>
              </a:rPr>
              <a:t>m</a:t>
            </a:r>
            <a:r>
              <a:rPr dirty="0" sz="1200" b="1">
                <a:latin typeface="Arial"/>
                <a:cs typeface="Arial"/>
              </a:rPr>
              <a:t>para</a:t>
            </a:r>
            <a:r>
              <a:rPr dirty="0" sz="1200" spc="-5" b="1">
                <a:latin typeface="Arial"/>
                <a:cs typeface="Arial"/>
              </a:rPr>
              <a:t>ti</a:t>
            </a:r>
            <a:r>
              <a:rPr dirty="0" sz="1200" spc="-35" b="1">
                <a:latin typeface="Arial"/>
                <a:cs typeface="Arial"/>
              </a:rPr>
              <a:t>v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-10" b="1">
                <a:latin typeface="Arial"/>
                <a:cs typeface="Arial"/>
              </a:rPr>
              <a:t>obre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</a:t>
            </a:r>
            <a:r>
              <a:rPr dirty="0" sz="1200" spc="1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x</a:t>
            </a:r>
            <a:r>
              <a:rPr dirty="0" sz="1200" spc="-10" b="1">
                <a:latin typeface="Arial"/>
                <a:cs typeface="Arial"/>
              </a:rPr>
              <a:t>to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4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ini</a:t>
            </a:r>
            <a:r>
              <a:rPr dirty="0" sz="1200" spc="-5" b="1">
                <a:latin typeface="Arial"/>
                <a:cs typeface="Arial"/>
              </a:rPr>
              <a:t>c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spc="-20" b="1">
                <a:latin typeface="Arial"/>
                <a:cs typeface="Arial"/>
              </a:rPr>
              <a:t>t</a:t>
            </a:r>
            <a:r>
              <a:rPr dirty="0" sz="1200" spc="-10" b="1">
                <a:latin typeface="Arial"/>
                <a:cs typeface="Arial"/>
              </a:rPr>
              <a:t>ório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nál</a:t>
            </a:r>
            <a:r>
              <a:rPr dirty="0" sz="1200" spc="-15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se</a:t>
            </a:r>
            <a:r>
              <a:rPr dirty="0" sz="1200" b="1">
                <a:latin typeface="Arial"/>
                <a:cs typeface="Arial"/>
              </a:rPr>
              <a:t> s</a:t>
            </a:r>
            <a:r>
              <a:rPr dirty="0" sz="1200" spc="-10" b="1">
                <a:latin typeface="Arial"/>
                <a:cs typeface="Arial"/>
              </a:rPr>
              <a:t>itua</a:t>
            </a:r>
            <a:r>
              <a:rPr dirty="0" sz="1200" spc="-5" b="1">
                <a:latin typeface="Arial"/>
                <a:cs typeface="Arial"/>
              </a:rPr>
              <a:t>c</a:t>
            </a:r>
            <a:r>
              <a:rPr dirty="0" sz="1200" spc="-10" b="1">
                <a:latin typeface="Arial"/>
                <a:cs typeface="Arial"/>
              </a:rPr>
              <a:t>ion</a:t>
            </a:r>
            <a:r>
              <a:rPr dirty="0" sz="1200" spc="-2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  <a:p>
            <a:pPr marL="12700" indent="540385">
              <a:lnSpc>
                <a:spcPct val="100000"/>
              </a:lnSpc>
              <a:spcBef>
                <a:spcPts val="440"/>
              </a:spcBef>
            </a:pP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ervar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sit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acio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cio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cur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 spc="4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algn="just" marL="12700" marR="9525">
              <a:lnSpc>
                <a:spcPct val="143800"/>
              </a:lnSpc>
              <a:spcBef>
                <a:spcPts val="5"/>
              </a:spcBef>
            </a:pP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era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pod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perce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iscuss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 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2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sem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nsão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aba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á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ix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claro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raba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possibil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stia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</a:t>
            </a:r>
            <a:r>
              <a:rPr dirty="0" sz="1200">
                <a:latin typeface="Arial"/>
                <a:cs typeface="Arial"/>
              </a:rPr>
              <a:t> 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 s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 s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ct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12700" indent="54038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dor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perce</a:t>
            </a:r>
            <a:r>
              <a:rPr dirty="0" sz="1200" spc="-10">
                <a:latin typeface="Arial"/>
                <a:cs typeface="Arial"/>
              </a:rPr>
              <a:t>be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á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algn="just" marL="12700" marR="8255">
              <a:lnSpc>
                <a:spcPct val="1436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des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lvi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ramát</a:t>
            </a:r>
            <a:r>
              <a:rPr dirty="0" sz="1200" spc="-5">
                <a:latin typeface="Arial"/>
                <a:cs typeface="Arial"/>
              </a:rPr>
              <a:t>ica,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mos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nhar 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odo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incl</a:t>
            </a:r>
            <a:r>
              <a:rPr dirty="0" sz="1200">
                <a:latin typeface="Arial"/>
                <a:cs typeface="Arial"/>
              </a:rPr>
              <a:t>usi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iscu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T</a:t>
            </a:r>
            <a:r>
              <a:rPr dirty="0" sz="1200" spc="-10" i="1">
                <a:latin typeface="Arial"/>
                <a:cs typeface="Arial"/>
              </a:rPr>
              <a:t>r</a:t>
            </a:r>
            <a:r>
              <a:rPr dirty="0" sz="1200" i="1">
                <a:latin typeface="Arial"/>
                <a:cs typeface="Arial"/>
              </a:rPr>
              <a:t>a</a:t>
            </a:r>
            <a:r>
              <a:rPr dirty="0" sz="1200" spc="-10" i="1">
                <a:latin typeface="Arial"/>
                <a:cs typeface="Arial"/>
              </a:rPr>
              <a:t>b</a:t>
            </a:r>
            <a:r>
              <a:rPr dirty="0" sz="1200" i="1">
                <a:latin typeface="Arial"/>
                <a:cs typeface="Arial"/>
              </a:rPr>
              <a:t>a</a:t>
            </a:r>
            <a:r>
              <a:rPr dirty="0" sz="1200" spc="-5" i="1">
                <a:latin typeface="Arial"/>
                <a:cs typeface="Arial"/>
              </a:rPr>
              <a:t>lh</a:t>
            </a:r>
            <a:r>
              <a:rPr dirty="0" sz="1200" spc="5" i="1">
                <a:latin typeface="Arial"/>
                <a:cs typeface="Arial"/>
              </a:rPr>
              <a:t>a</a:t>
            </a:r>
            <a:r>
              <a:rPr dirty="0" sz="1200" i="1">
                <a:latin typeface="Arial"/>
                <a:cs typeface="Arial"/>
              </a:rPr>
              <a:t>r </a:t>
            </a:r>
            <a:r>
              <a:rPr dirty="0" sz="1200" spc="-25" i="1">
                <a:latin typeface="Arial"/>
                <a:cs typeface="Arial"/>
              </a:rPr>
              <a:t> </a:t>
            </a:r>
            <a:r>
              <a:rPr dirty="0" sz="1200" spc="-15" i="1">
                <a:latin typeface="Arial"/>
                <a:cs typeface="Arial"/>
              </a:rPr>
              <a:t>c</a:t>
            </a:r>
            <a:r>
              <a:rPr dirty="0" sz="1200" i="1">
                <a:latin typeface="Arial"/>
                <a:cs typeface="Arial"/>
              </a:rPr>
              <a:t>om </a:t>
            </a:r>
            <a:r>
              <a:rPr dirty="0" sz="1200" spc="-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S</a:t>
            </a:r>
            <a:r>
              <a:rPr dirty="0" sz="1200" i="1">
                <a:latin typeface="Arial"/>
                <a:cs typeface="Arial"/>
              </a:rPr>
              <a:t>aú</a:t>
            </a:r>
            <a:r>
              <a:rPr dirty="0" sz="1200" spc="-10" i="1">
                <a:latin typeface="Arial"/>
                <a:cs typeface="Arial"/>
              </a:rPr>
              <a:t>d</a:t>
            </a:r>
            <a:r>
              <a:rPr dirty="0" sz="1200" i="1">
                <a:latin typeface="Arial"/>
                <a:cs typeface="Arial"/>
              </a:rPr>
              <a:t>e </a:t>
            </a:r>
            <a:r>
              <a:rPr dirty="0" sz="1200" spc="-3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P</a:t>
            </a:r>
            <a:r>
              <a:rPr dirty="0" sz="1200" i="1">
                <a:latin typeface="Arial"/>
                <a:cs typeface="Arial"/>
              </a:rPr>
              <a:t>ub</a:t>
            </a:r>
            <a:r>
              <a:rPr dirty="0" sz="1200" spc="-5" i="1">
                <a:latin typeface="Arial"/>
                <a:cs typeface="Arial"/>
              </a:rPr>
              <a:t>li</a:t>
            </a:r>
            <a:r>
              <a:rPr dirty="0" sz="1200" i="1">
                <a:latin typeface="Arial"/>
                <a:cs typeface="Arial"/>
              </a:rPr>
              <a:t>ca </a:t>
            </a:r>
            <a:r>
              <a:rPr dirty="0" sz="1200" spc="-3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é </a:t>
            </a:r>
            <a:r>
              <a:rPr dirty="0" sz="1200" spc="-3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um </a:t>
            </a:r>
            <a:r>
              <a:rPr dirty="0" sz="1200" spc="-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so</a:t>
            </a:r>
            <a:r>
              <a:rPr dirty="0" sz="1200" spc="-10" i="1">
                <a:latin typeface="Arial"/>
                <a:cs typeface="Arial"/>
              </a:rPr>
              <a:t>n</a:t>
            </a:r>
            <a:r>
              <a:rPr dirty="0" sz="1200" i="1">
                <a:latin typeface="Arial"/>
                <a:cs typeface="Arial"/>
              </a:rPr>
              <a:t>ho </a:t>
            </a:r>
            <a:r>
              <a:rPr dirty="0" sz="1200" spc="-3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q</a:t>
            </a:r>
            <a:r>
              <a:rPr dirty="0" sz="1200" spc="-10" i="1">
                <a:latin typeface="Arial"/>
                <a:cs typeface="Arial"/>
              </a:rPr>
              <a:t>u</a:t>
            </a:r>
            <a:r>
              <a:rPr dirty="0" sz="1200" i="1">
                <a:latin typeface="Arial"/>
                <a:cs typeface="Arial"/>
              </a:rPr>
              <a:t>e </a:t>
            </a:r>
            <a:r>
              <a:rPr dirty="0" sz="1200" spc="-2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e</a:t>
            </a:r>
            <a:r>
              <a:rPr dirty="0" sz="1200" spc="-15" i="1">
                <a:latin typeface="Arial"/>
                <a:cs typeface="Arial"/>
              </a:rPr>
              <a:t>s</a:t>
            </a:r>
            <a:r>
              <a:rPr dirty="0" sz="1200" spc="-5" i="1">
                <a:latin typeface="Arial"/>
                <a:cs typeface="Arial"/>
              </a:rPr>
              <a:t>t</a:t>
            </a:r>
            <a:r>
              <a:rPr dirty="0" sz="1200" spc="-5" i="1">
                <a:latin typeface="Arial"/>
                <a:cs typeface="Arial"/>
              </a:rPr>
              <a:t>o</a:t>
            </a:r>
            <a:r>
              <a:rPr dirty="0" sz="1200" i="1">
                <a:latin typeface="Arial"/>
                <a:cs typeface="Arial"/>
              </a:rPr>
              <a:t>u</a:t>
            </a:r>
            <a:r>
              <a:rPr dirty="0" sz="1200" i="1">
                <a:latin typeface="Arial"/>
                <a:cs typeface="Arial"/>
              </a:rPr>
              <a:t> rea</a:t>
            </a:r>
            <a:r>
              <a:rPr dirty="0" sz="1200" spc="-5" i="1">
                <a:latin typeface="Arial"/>
                <a:cs typeface="Arial"/>
              </a:rPr>
              <a:t>l</a:t>
            </a:r>
            <a:r>
              <a:rPr dirty="0" sz="1200" spc="5" i="1">
                <a:latin typeface="Arial"/>
                <a:cs typeface="Arial"/>
              </a:rPr>
              <a:t>i</a:t>
            </a:r>
            <a:r>
              <a:rPr dirty="0" sz="1200" spc="-25" i="1">
                <a:latin typeface="Arial"/>
                <a:cs typeface="Arial"/>
              </a:rPr>
              <a:t>z</a:t>
            </a:r>
            <a:r>
              <a:rPr dirty="0" sz="1200" i="1">
                <a:latin typeface="Arial"/>
                <a:cs typeface="Arial"/>
              </a:rPr>
              <a:t>ando</a:t>
            </a:r>
            <a:r>
              <a:rPr dirty="0" sz="1200" spc="-5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50" i="1">
                <a:latin typeface="Arial"/>
                <a:cs typeface="Arial"/>
              </a:rPr>
              <a:t> </a:t>
            </a:r>
            <a:r>
              <a:rPr dirty="0" sz="1200" spc="-15" i="1">
                <a:latin typeface="Arial"/>
                <a:cs typeface="Arial"/>
              </a:rPr>
              <a:t>s</a:t>
            </a:r>
            <a:r>
              <a:rPr dirty="0" sz="1200" i="1">
                <a:latin typeface="Arial"/>
                <a:cs typeface="Arial"/>
              </a:rPr>
              <a:t>ou </a:t>
            </a:r>
            <a:r>
              <a:rPr dirty="0" sz="1200" spc="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a</a:t>
            </a:r>
            <a:r>
              <a:rPr dirty="0" sz="1200" spc="-10" i="1">
                <a:latin typeface="Arial"/>
                <a:cs typeface="Arial"/>
              </a:rPr>
              <a:t>p</a:t>
            </a:r>
            <a:r>
              <a:rPr dirty="0" sz="1200" i="1">
                <a:latin typeface="Arial"/>
                <a:cs typeface="Arial"/>
              </a:rPr>
              <a:t>a</a:t>
            </a:r>
            <a:r>
              <a:rPr dirty="0" sz="1200" spc="-5" i="1">
                <a:latin typeface="Arial"/>
                <a:cs typeface="Arial"/>
              </a:rPr>
              <a:t>ixo</a:t>
            </a:r>
            <a:r>
              <a:rPr dirty="0" sz="1200" spc="5" i="1">
                <a:latin typeface="Arial"/>
                <a:cs typeface="Arial"/>
              </a:rPr>
              <a:t>n</a:t>
            </a:r>
            <a:r>
              <a:rPr dirty="0" sz="1200" spc="-10" i="1">
                <a:latin typeface="Arial"/>
                <a:cs typeface="Arial"/>
              </a:rPr>
              <a:t>a</a:t>
            </a:r>
            <a:r>
              <a:rPr dirty="0" sz="1200" i="1">
                <a:latin typeface="Arial"/>
                <a:cs typeface="Arial"/>
              </a:rPr>
              <a:t>da </a:t>
            </a:r>
            <a:r>
              <a:rPr dirty="0" sz="1200" spc="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pe</a:t>
            </a:r>
            <a:r>
              <a:rPr dirty="0" sz="1200" spc="-5" i="1">
                <a:latin typeface="Arial"/>
                <a:cs typeface="Arial"/>
              </a:rPr>
              <a:t>l</a:t>
            </a:r>
            <a:r>
              <a:rPr dirty="0" sz="1200" i="1">
                <a:latin typeface="Arial"/>
                <a:cs typeface="Arial"/>
              </a:rPr>
              <a:t>o </a:t>
            </a:r>
            <a:r>
              <a:rPr dirty="0" sz="1200" spc="4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S</a:t>
            </a:r>
            <a:r>
              <a:rPr dirty="0" sz="1200" spc="-15" i="1">
                <a:latin typeface="Arial"/>
                <a:cs typeface="Arial"/>
              </a:rPr>
              <a:t>US</a:t>
            </a:r>
            <a:r>
              <a:rPr dirty="0" sz="1200" spc="-5" i="1">
                <a:latin typeface="Arial"/>
                <a:cs typeface="Arial"/>
              </a:rPr>
              <a:t>.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4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H</a:t>
            </a:r>
            <a:r>
              <a:rPr dirty="0" sz="1200" i="1">
                <a:latin typeface="Arial"/>
                <a:cs typeface="Arial"/>
              </a:rPr>
              <a:t>á </a:t>
            </a:r>
            <a:r>
              <a:rPr dirty="0" sz="1200" spc="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o</a:t>
            </a:r>
            <a:r>
              <a:rPr dirty="0" sz="1200" spc="-5" i="1">
                <a:latin typeface="Arial"/>
                <a:cs typeface="Arial"/>
              </a:rPr>
              <a:t>it</a:t>
            </a:r>
            <a:r>
              <a:rPr dirty="0" sz="1200" i="1">
                <a:latin typeface="Arial"/>
                <a:cs typeface="Arial"/>
              </a:rPr>
              <a:t>o </a:t>
            </a:r>
            <a:r>
              <a:rPr dirty="0" sz="1200" spc="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a</a:t>
            </a:r>
            <a:r>
              <a:rPr dirty="0" sz="1200" spc="-10" i="1">
                <a:latin typeface="Arial"/>
                <a:cs typeface="Arial"/>
              </a:rPr>
              <a:t>n</a:t>
            </a:r>
            <a:r>
              <a:rPr dirty="0" sz="1200" i="1">
                <a:latin typeface="Arial"/>
                <a:cs typeface="Arial"/>
              </a:rPr>
              <a:t>o</a:t>
            </a:r>
            <a:r>
              <a:rPr dirty="0" sz="1200" spc="-5" i="1">
                <a:latin typeface="Arial"/>
                <a:cs typeface="Arial"/>
              </a:rPr>
              <a:t>s,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de</a:t>
            </a:r>
            <a:r>
              <a:rPr dirty="0" sz="1200" spc="-15" i="1">
                <a:latin typeface="Arial"/>
                <a:cs typeface="Arial"/>
              </a:rPr>
              <a:t>s</a:t>
            </a:r>
            <a:r>
              <a:rPr dirty="0" sz="1200" i="1">
                <a:latin typeface="Arial"/>
                <a:cs typeface="Arial"/>
              </a:rPr>
              <a:t>e</a:t>
            </a:r>
            <a:r>
              <a:rPr dirty="0" sz="1200" spc="-5" i="1">
                <a:latin typeface="Arial"/>
                <a:cs typeface="Arial"/>
              </a:rPr>
              <a:t>j</a:t>
            </a:r>
            <a:r>
              <a:rPr dirty="0" sz="1200" i="1">
                <a:latin typeface="Arial"/>
                <a:cs typeface="Arial"/>
              </a:rPr>
              <a:t>o </a:t>
            </a:r>
            <a:r>
              <a:rPr dirty="0" sz="1200" spc="4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q</a:t>
            </a:r>
            <a:r>
              <a:rPr dirty="0" sz="1200" i="1">
                <a:latin typeface="Arial"/>
                <a:cs typeface="Arial"/>
              </a:rPr>
              <a:t>ue </a:t>
            </a:r>
            <a:r>
              <a:rPr dirty="0" sz="1200" spc="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e</a:t>
            </a:r>
            <a:r>
              <a:rPr dirty="0" sz="1200" spc="-5" i="1">
                <a:latin typeface="Arial"/>
                <a:cs typeface="Arial"/>
              </a:rPr>
              <a:t>l</a:t>
            </a:r>
            <a:r>
              <a:rPr dirty="0" sz="1200" i="1">
                <a:latin typeface="Arial"/>
                <a:cs typeface="Arial"/>
              </a:rPr>
              <a:t>e </a:t>
            </a:r>
            <a:r>
              <a:rPr dirty="0" sz="1200" spc="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aco</a:t>
            </a:r>
            <a:r>
              <a:rPr dirty="0" sz="1200" spc="-10" i="1">
                <a:latin typeface="Arial"/>
                <a:cs typeface="Arial"/>
              </a:rPr>
              <a:t>n</a:t>
            </a:r>
            <a:r>
              <a:rPr dirty="0" sz="1200" spc="-5" i="1">
                <a:latin typeface="Arial"/>
                <a:cs typeface="Arial"/>
              </a:rPr>
              <a:t>t</a:t>
            </a:r>
            <a:r>
              <a:rPr dirty="0" sz="1200" spc="-5" i="1">
                <a:latin typeface="Arial"/>
                <a:cs typeface="Arial"/>
              </a:rPr>
              <a:t>e</a:t>
            </a:r>
            <a:r>
              <a:rPr dirty="0" sz="1200" i="1">
                <a:latin typeface="Arial"/>
                <a:cs typeface="Arial"/>
              </a:rPr>
              <a:t>ça</a:t>
            </a:r>
            <a:r>
              <a:rPr dirty="0" sz="1200" i="1">
                <a:latin typeface="Arial"/>
                <a:cs typeface="Arial"/>
              </a:rPr>
              <a:t> atrav</a:t>
            </a:r>
            <a:r>
              <a:rPr dirty="0" sz="1200" spc="5" i="1">
                <a:latin typeface="Arial"/>
                <a:cs typeface="Arial"/>
              </a:rPr>
              <a:t>é</a:t>
            </a:r>
            <a:r>
              <a:rPr dirty="0" sz="1200" i="1">
                <a:latin typeface="Arial"/>
                <a:cs typeface="Arial"/>
              </a:rPr>
              <a:t>s </a:t>
            </a:r>
            <a:r>
              <a:rPr dirty="0" sz="1200" spc="-145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d</a:t>
            </a:r>
            <a:r>
              <a:rPr dirty="0" sz="1200" i="1">
                <a:latin typeface="Arial"/>
                <a:cs typeface="Arial"/>
              </a:rPr>
              <a:t>o 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 spc="-20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eu 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tra</a:t>
            </a:r>
            <a:r>
              <a:rPr dirty="0" sz="1200" spc="5" i="1">
                <a:latin typeface="Arial"/>
                <a:cs typeface="Arial"/>
              </a:rPr>
              <a:t>b</a:t>
            </a:r>
            <a:r>
              <a:rPr dirty="0" sz="1200" i="1">
                <a:latin typeface="Arial"/>
                <a:cs typeface="Arial"/>
              </a:rPr>
              <a:t>a</a:t>
            </a:r>
            <a:r>
              <a:rPr dirty="0" sz="1200" spc="-15" i="1">
                <a:latin typeface="Arial"/>
                <a:cs typeface="Arial"/>
              </a:rPr>
              <a:t>l</a:t>
            </a:r>
            <a:r>
              <a:rPr dirty="0" sz="1200" i="1">
                <a:latin typeface="Arial"/>
                <a:cs typeface="Arial"/>
              </a:rPr>
              <a:t>ho</a:t>
            </a:r>
            <a:r>
              <a:rPr dirty="0" sz="1200" spc="-5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 spc="-20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as </a:t>
            </a:r>
            <a:r>
              <a:rPr dirty="0" sz="1200" spc="-14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não 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 spc="-15" i="1">
                <a:latin typeface="Arial"/>
                <a:cs typeface="Arial"/>
              </a:rPr>
              <a:t>s</a:t>
            </a:r>
            <a:r>
              <a:rPr dirty="0" sz="1200" i="1">
                <a:latin typeface="Arial"/>
                <a:cs typeface="Arial"/>
              </a:rPr>
              <a:t>ab</a:t>
            </a:r>
            <a:r>
              <a:rPr dirty="0" sz="1200" spc="-5" i="1">
                <a:latin typeface="Arial"/>
                <a:cs typeface="Arial"/>
              </a:rPr>
              <a:t>i</a:t>
            </a:r>
            <a:r>
              <a:rPr dirty="0" sz="1200" i="1">
                <a:latin typeface="Arial"/>
                <a:cs typeface="Arial"/>
              </a:rPr>
              <a:t>a 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 spc="-15" i="1">
                <a:latin typeface="Arial"/>
                <a:cs typeface="Arial"/>
              </a:rPr>
              <a:t>c</a:t>
            </a:r>
            <a:r>
              <a:rPr dirty="0" sz="1200" spc="-10" i="1">
                <a:latin typeface="Arial"/>
                <a:cs typeface="Arial"/>
              </a:rPr>
              <a:t>o</a:t>
            </a:r>
            <a:r>
              <a:rPr dirty="0" sz="1200" spc="-20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o 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tri</a:t>
            </a:r>
            <a:r>
              <a:rPr dirty="0" sz="1200" spc="-10" i="1">
                <a:latin typeface="Arial"/>
                <a:cs typeface="Arial"/>
              </a:rPr>
              <a:t>l</a:t>
            </a:r>
            <a:r>
              <a:rPr dirty="0" sz="1200" i="1">
                <a:latin typeface="Arial"/>
                <a:cs typeface="Arial"/>
              </a:rPr>
              <a:t>ha</a:t>
            </a:r>
            <a:r>
              <a:rPr dirty="0" sz="1200" spc="-5" i="1">
                <a:latin typeface="Arial"/>
                <a:cs typeface="Arial"/>
              </a:rPr>
              <a:t>r.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45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O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conhec</a:t>
            </a:r>
            <a:r>
              <a:rPr dirty="0" sz="1200" spc="-15" i="1">
                <a:latin typeface="Arial"/>
                <a:cs typeface="Arial"/>
              </a:rPr>
              <a:t>i</a:t>
            </a:r>
            <a:r>
              <a:rPr dirty="0" sz="1200" spc="-20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en</a:t>
            </a:r>
            <a:r>
              <a:rPr dirty="0" sz="1200" spc="-5" i="1">
                <a:latin typeface="Arial"/>
                <a:cs typeface="Arial"/>
              </a:rPr>
              <a:t>to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3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que </a:t>
            </a:r>
            <a:r>
              <a:rPr dirty="0" sz="1200" spc="-15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e</a:t>
            </a:r>
            <a:r>
              <a:rPr dirty="0" sz="1200" spc="-5" i="1">
                <a:latin typeface="Arial"/>
                <a:cs typeface="Arial"/>
              </a:rPr>
              <a:t>st</a:t>
            </a:r>
            <a:r>
              <a:rPr dirty="0" sz="1200" spc="-15" i="1">
                <a:latin typeface="Arial"/>
                <a:cs typeface="Arial"/>
              </a:rPr>
              <a:t>o</a:t>
            </a:r>
            <a:r>
              <a:rPr dirty="0" sz="1200" i="1">
                <a:latin typeface="Arial"/>
                <a:cs typeface="Arial"/>
              </a:rPr>
              <a:t>u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4785"/>
            <a:ext cx="578802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43800"/>
              </a:lnSpc>
            </a:pPr>
            <a:r>
              <a:rPr dirty="0" sz="1200" i="1">
                <a:latin typeface="Arial"/>
                <a:cs typeface="Arial"/>
              </a:rPr>
              <a:t>ad</a:t>
            </a:r>
            <a:r>
              <a:rPr dirty="0" sz="1200" spc="-10" i="1">
                <a:latin typeface="Arial"/>
                <a:cs typeface="Arial"/>
              </a:rPr>
              <a:t>q</a:t>
            </a:r>
            <a:r>
              <a:rPr dirty="0" sz="1200" i="1">
                <a:latin typeface="Arial"/>
                <a:cs typeface="Arial"/>
              </a:rPr>
              <a:t>u</a:t>
            </a:r>
            <a:r>
              <a:rPr dirty="0" sz="1200" spc="-5" i="1">
                <a:latin typeface="Arial"/>
                <a:cs typeface="Arial"/>
              </a:rPr>
              <a:t>i</a:t>
            </a:r>
            <a:r>
              <a:rPr dirty="0" sz="1200" spc="-10" i="1">
                <a:latin typeface="Arial"/>
                <a:cs typeface="Arial"/>
              </a:rPr>
              <a:t>r</a:t>
            </a:r>
            <a:r>
              <a:rPr dirty="0" sz="1200" spc="-5" i="1">
                <a:latin typeface="Arial"/>
                <a:cs typeface="Arial"/>
              </a:rPr>
              <a:t>in</a:t>
            </a:r>
            <a:r>
              <a:rPr dirty="0" sz="1200" spc="5" i="1">
                <a:latin typeface="Arial"/>
                <a:cs typeface="Arial"/>
              </a:rPr>
              <a:t>d</a:t>
            </a:r>
            <a:r>
              <a:rPr dirty="0" sz="1200" i="1">
                <a:latin typeface="Arial"/>
                <a:cs typeface="Arial"/>
              </a:rPr>
              <a:t>o  </a:t>
            </a:r>
            <a:r>
              <a:rPr dirty="0" sz="1200" spc="-7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atrav</a:t>
            </a:r>
            <a:r>
              <a:rPr dirty="0" sz="1200" spc="5" i="1">
                <a:latin typeface="Arial"/>
                <a:cs typeface="Arial"/>
              </a:rPr>
              <a:t>é</a:t>
            </a:r>
            <a:r>
              <a:rPr dirty="0" sz="1200" i="1">
                <a:latin typeface="Arial"/>
                <a:cs typeface="Arial"/>
              </a:rPr>
              <a:t>s  </a:t>
            </a:r>
            <a:r>
              <a:rPr dirty="0" sz="1200" spc="-8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d</a:t>
            </a:r>
            <a:r>
              <a:rPr dirty="0" sz="1200" i="1">
                <a:latin typeface="Arial"/>
                <a:cs typeface="Arial"/>
              </a:rPr>
              <a:t>o  </a:t>
            </a:r>
            <a:r>
              <a:rPr dirty="0" sz="1200" spc="-6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curso  </a:t>
            </a:r>
            <a:r>
              <a:rPr dirty="0" sz="1200" spc="-8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de  </a:t>
            </a:r>
            <a:r>
              <a:rPr dirty="0" sz="1200" spc="-7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espec</a:t>
            </a:r>
            <a:r>
              <a:rPr dirty="0" sz="1200" spc="-15" i="1">
                <a:latin typeface="Arial"/>
                <a:cs typeface="Arial"/>
              </a:rPr>
              <a:t>i</a:t>
            </a:r>
            <a:r>
              <a:rPr dirty="0" sz="1200" i="1">
                <a:latin typeface="Arial"/>
                <a:cs typeface="Arial"/>
              </a:rPr>
              <a:t>a</a:t>
            </a:r>
            <a:r>
              <a:rPr dirty="0" sz="1200" spc="-5" i="1">
                <a:latin typeface="Arial"/>
                <a:cs typeface="Arial"/>
              </a:rPr>
              <a:t>l</a:t>
            </a:r>
            <a:r>
              <a:rPr dirty="0" sz="1200" spc="5" i="1">
                <a:latin typeface="Arial"/>
                <a:cs typeface="Arial"/>
              </a:rPr>
              <a:t>i</a:t>
            </a:r>
            <a:r>
              <a:rPr dirty="0" sz="1200" spc="-25" i="1">
                <a:latin typeface="Arial"/>
                <a:cs typeface="Arial"/>
              </a:rPr>
              <a:t>z</a:t>
            </a:r>
            <a:r>
              <a:rPr dirty="0" sz="1200" i="1">
                <a:latin typeface="Arial"/>
                <a:cs typeface="Arial"/>
              </a:rPr>
              <a:t>ação  </a:t>
            </a:r>
            <a:r>
              <a:rPr dirty="0" sz="1200" spc="-65" i="1">
                <a:latin typeface="Arial"/>
                <a:cs typeface="Arial"/>
              </a:rPr>
              <a:t> </a:t>
            </a:r>
            <a:r>
              <a:rPr dirty="0" sz="1200" spc="-20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e  </a:t>
            </a:r>
            <a:r>
              <a:rPr dirty="0" sz="1200" spc="-6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f</a:t>
            </a:r>
            <a:r>
              <a:rPr dirty="0" sz="1200" spc="0" i="1">
                <a:latin typeface="Arial"/>
                <a:cs typeface="Arial"/>
              </a:rPr>
              <a:t>a</a:t>
            </a:r>
            <a:r>
              <a:rPr dirty="0" sz="1200" i="1">
                <a:latin typeface="Arial"/>
                <a:cs typeface="Arial"/>
              </a:rPr>
              <a:t>z  </a:t>
            </a:r>
            <a:r>
              <a:rPr dirty="0" sz="1200" spc="-9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c</a:t>
            </a:r>
            <a:r>
              <a:rPr dirty="0" sz="1200" spc="15" i="1">
                <a:latin typeface="Arial"/>
                <a:cs typeface="Arial"/>
              </a:rPr>
              <a:t>o</a:t>
            </a:r>
            <a:r>
              <a:rPr dirty="0" sz="1200" spc="-5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pree</a:t>
            </a:r>
            <a:r>
              <a:rPr dirty="0" sz="1200" spc="-10" i="1">
                <a:latin typeface="Arial"/>
                <a:cs typeface="Arial"/>
              </a:rPr>
              <a:t>n</a:t>
            </a:r>
            <a:r>
              <a:rPr dirty="0" sz="1200" i="1">
                <a:latin typeface="Arial"/>
                <a:cs typeface="Arial"/>
              </a:rPr>
              <a:t>der  </a:t>
            </a:r>
            <a:r>
              <a:rPr dirty="0" sz="1200" spc="-7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q</a:t>
            </a:r>
            <a:r>
              <a:rPr dirty="0" sz="1200" i="1">
                <a:latin typeface="Arial"/>
                <a:cs typeface="Arial"/>
              </a:rPr>
              <a:t>ue  </a:t>
            </a:r>
            <a:r>
              <a:rPr dirty="0" sz="1200" spc="-2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a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E</a:t>
            </a:r>
            <a:r>
              <a:rPr dirty="0" sz="1200" i="1">
                <a:latin typeface="Arial"/>
                <a:cs typeface="Arial"/>
              </a:rPr>
              <a:t>special</a:t>
            </a:r>
            <a:r>
              <a:rPr dirty="0" sz="1200" spc="5" i="1">
                <a:latin typeface="Arial"/>
                <a:cs typeface="Arial"/>
              </a:rPr>
              <a:t>i</a:t>
            </a:r>
            <a:r>
              <a:rPr dirty="0" sz="1200" spc="-40" i="1">
                <a:latin typeface="Arial"/>
                <a:cs typeface="Arial"/>
              </a:rPr>
              <a:t>z</a:t>
            </a:r>
            <a:r>
              <a:rPr dirty="0" sz="1200" i="1">
                <a:latin typeface="Arial"/>
                <a:cs typeface="Arial"/>
              </a:rPr>
              <a:t>ação</a:t>
            </a:r>
            <a:r>
              <a:rPr dirty="0" sz="1200" spc="2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em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S</a:t>
            </a:r>
            <a:r>
              <a:rPr dirty="0" sz="1200" i="1">
                <a:latin typeface="Arial"/>
                <a:cs typeface="Arial"/>
              </a:rPr>
              <a:t>aúde</a:t>
            </a:r>
            <a:r>
              <a:rPr dirty="0" sz="1200" spc="1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da</a:t>
            </a:r>
            <a:r>
              <a:rPr dirty="0" sz="1200" spc="25" i="1">
                <a:latin typeface="Arial"/>
                <a:cs typeface="Arial"/>
              </a:rPr>
              <a:t> </a:t>
            </a:r>
            <a:r>
              <a:rPr dirty="0" sz="1200" spc="-25" i="1">
                <a:latin typeface="Arial"/>
                <a:cs typeface="Arial"/>
              </a:rPr>
              <a:t>F</a:t>
            </a:r>
            <a:r>
              <a:rPr dirty="0" sz="1200" i="1">
                <a:latin typeface="Arial"/>
                <a:cs typeface="Arial"/>
              </a:rPr>
              <a:t>a</a:t>
            </a:r>
            <a:r>
              <a:rPr dirty="0" sz="1200" spc="-20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ília</a:t>
            </a:r>
            <a:r>
              <a:rPr dirty="0" sz="1200" spc="2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(</a:t>
            </a:r>
            <a:r>
              <a:rPr dirty="0" sz="1200" spc="-10" i="1">
                <a:latin typeface="Arial"/>
                <a:cs typeface="Arial"/>
              </a:rPr>
              <a:t>U</a:t>
            </a:r>
            <a:r>
              <a:rPr dirty="0" sz="1200" spc="-10" i="1">
                <a:latin typeface="Arial"/>
                <a:cs typeface="Arial"/>
              </a:rPr>
              <a:t>FP</a:t>
            </a:r>
            <a:r>
              <a:rPr dirty="0" sz="1200" spc="-5" i="1">
                <a:latin typeface="Arial"/>
                <a:cs typeface="Arial"/>
              </a:rPr>
              <a:t>e</a:t>
            </a:r>
            <a:r>
              <a:rPr dirty="0" sz="1200" spc="5" i="1">
                <a:latin typeface="Arial"/>
                <a:cs typeface="Arial"/>
              </a:rPr>
              <a:t>l</a:t>
            </a:r>
            <a:r>
              <a:rPr dirty="0" sz="1200" i="1">
                <a:latin typeface="Arial"/>
                <a:cs typeface="Arial"/>
              </a:rPr>
              <a:t>/Un</a:t>
            </a:r>
            <a:r>
              <a:rPr dirty="0" sz="1200" spc="25" i="1">
                <a:latin typeface="Arial"/>
                <a:cs typeface="Arial"/>
              </a:rPr>
              <a:t>A</a:t>
            </a:r>
            <a:r>
              <a:rPr dirty="0" sz="1200" spc="-5" i="1">
                <a:latin typeface="Arial"/>
                <a:cs typeface="Arial"/>
              </a:rPr>
              <a:t>-</a:t>
            </a:r>
            <a:r>
              <a:rPr dirty="0" sz="1200" spc="-10" i="1">
                <a:latin typeface="Arial"/>
                <a:cs typeface="Arial"/>
              </a:rPr>
              <a:t>S</a:t>
            </a:r>
            <a:r>
              <a:rPr dirty="0" sz="1200" spc="-5" i="1">
                <a:latin typeface="Arial"/>
                <a:cs typeface="Arial"/>
              </a:rPr>
              <a:t>US</a:t>
            </a:r>
            <a:r>
              <a:rPr dirty="0" sz="1200" i="1">
                <a:latin typeface="Arial"/>
                <a:cs typeface="Arial"/>
              </a:rPr>
              <a:t>)</a:t>
            </a:r>
            <a:r>
              <a:rPr dirty="0" sz="1200" spc="2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é</a:t>
            </a:r>
            <a:r>
              <a:rPr dirty="0" sz="1200" spc="1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a</a:t>
            </a:r>
            <a:r>
              <a:rPr dirty="0" sz="1200" spc="2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res</a:t>
            </a:r>
            <a:r>
              <a:rPr dirty="0" sz="1200" spc="-10" i="1">
                <a:latin typeface="Arial"/>
                <a:cs typeface="Arial"/>
              </a:rPr>
              <a:t>p</a:t>
            </a:r>
            <a:r>
              <a:rPr dirty="0" sz="1200" i="1">
                <a:latin typeface="Arial"/>
                <a:cs typeface="Arial"/>
              </a:rPr>
              <a:t>o</a:t>
            </a:r>
            <a:r>
              <a:rPr dirty="0" sz="1200" spc="-10" i="1">
                <a:latin typeface="Arial"/>
                <a:cs typeface="Arial"/>
              </a:rPr>
              <a:t>s</a:t>
            </a:r>
            <a:r>
              <a:rPr dirty="0" sz="1200" spc="-15" i="1">
                <a:latin typeface="Arial"/>
                <a:cs typeface="Arial"/>
              </a:rPr>
              <a:t>t</a:t>
            </a:r>
            <a:r>
              <a:rPr dirty="0" sz="1200" i="1">
                <a:latin typeface="Arial"/>
                <a:cs typeface="Arial"/>
              </a:rPr>
              <a:t>a</a:t>
            </a:r>
            <a:r>
              <a:rPr dirty="0" sz="1200" spc="2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de</a:t>
            </a:r>
            <a:r>
              <a:rPr dirty="0" sz="1200" spc="1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De</a:t>
            </a:r>
            <a:r>
              <a:rPr dirty="0" sz="1200" spc="5" i="1">
                <a:latin typeface="Arial"/>
                <a:cs typeface="Arial"/>
              </a:rPr>
              <a:t>u</a:t>
            </a:r>
            <a:r>
              <a:rPr dirty="0" sz="1200" i="1">
                <a:latin typeface="Arial"/>
                <a:cs typeface="Arial"/>
              </a:rPr>
              <a:t>s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d</a:t>
            </a:r>
            <a:r>
              <a:rPr dirty="0" sz="1200" spc="-5" i="1">
                <a:latin typeface="Arial"/>
                <a:cs typeface="Arial"/>
              </a:rPr>
              <a:t>ia</a:t>
            </a:r>
            <a:r>
              <a:rPr dirty="0" sz="1200" spc="5" i="1">
                <a:latin typeface="Arial"/>
                <a:cs typeface="Arial"/>
              </a:rPr>
              <a:t>n</a:t>
            </a:r>
            <a:r>
              <a:rPr dirty="0" sz="1200" spc="-15" i="1">
                <a:latin typeface="Arial"/>
                <a:cs typeface="Arial"/>
              </a:rPr>
              <a:t>t</a:t>
            </a:r>
            <a:r>
              <a:rPr dirty="0" sz="1200" i="1">
                <a:latin typeface="Arial"/>
                <a:cs typeface="Arial"/>
              </a:rPr>
              <a:t>e</a:t>
            </a:r>
            <a:r>
              <a:rPr dirty="0" sz="1200" i="1">
                <a:latin typeface="Arial"/>
                <a:cs typeface="Arial"/>
              </a:rPr>
              <a:t> das </a:t>
            </a:r>
            <a:r>
              <a:rPr dirty="0" sz="1200" spc="-15" i="1">
                <a:latin typeface="Arial"/>
                <a:cs typeface="Arial"/>
              </a:rPr>
              <a:t>m</a:t>
            </a:r>
            <a:r>
              <a:rPr dirty="0" sz="1200" spc="-5" i="1">
                <a:latin typeface="Arial"/>
                <a:cs typeface="Arial"/>
              </a:rPr>
              <a:t>in</a:t>
            </a:r>
            <a:r>
              <a:rPr dirty="0" sz="1200" spc="5" i="1">
                <a:latin typeface="Arial"/>
                <a:cs typeface="Arial"/>
              </a:rPr>
              <a:t>h</a:t>
            </a:r>
            <a:r>
              <a:rPr dirty="0" sz="1200" i="1">
                <a:latin typeface="Arial"/>
                <a:cs typeface="Arial"/>
              </a:rPr>
              <a:t>as </a:t>
            </a:r>
            <a:r>
              <a:rPr dirty="0" sz="1200" spc="5" i="1">
                <a:latin typeface="Arial"/>
                <a:cs typeface="Arial"/>
              </a:rPr>
              <a:t>o</a:t>
            </a:r>
            <a:r>
              <a:rPr dirty="0" sz="1200" i="1">
                <a:latin typeface="Arial"/>
                <a:cs typeface="Arial"/>
              </a:rPr>
              <a:t>ra</a:t>
            </a:r>
            <a:r>
              <a:rPr dirty="0" sz="1200" spc="-15" i="1">
                <a:latin typeface="Arial"/>
                <a:cs typeface="Arial"/>
              </a:rPr>
              <a:t>ç</a:t>
            </a:r>
            <a:r>
              <a:rPr dirty="0" sz="1200" i="1">
                <a:latin typeface="Arial"/>
                <a:cs typeface="Arial"/>
              </a:rPr>
              <a:t>õe</a:t>
            </a:r>
            <a:r>
              <a:rPr dirty="0" sz="1200" spc="-5" i="1">
                <a:latin typeface="Arial"/>
                <a:cs typeface="Arial"/>
              </a:rPr>
              <a:t>s!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78379" y="1261569"/>
            <a:ext cx="23609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V</a:t>
            </a:r>
            <a:r>
              <a:rPr dirty="0" sz="1200" spc="-1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-30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rl</a:t>
            </a:r>
            <a:r>
              <a:rPr dirty="0" sz="1200" spc="5" b="1">
                <a:latin typeface="Arial"/>
                <a:cs typeface="Arial"/>
              </a:rPr>
              <a:t>é</a:t>
            </a:r>
            <a:r>
              <a:rPr dirty="0" sz="1200" spc="-5" b="1">
                <a:latin typeface="Arial"/>
                <a:cs typeface="Arial"/>
              </a:rPr>
              <a:t>ia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2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ês </a:t>
            </a:r>
            <a:r>
              <a:rPr dirty="0" sz="1200" spc="-2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dra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spc="-1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-30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3840" y="3365070"/>
            <a:ext cx="5693410" cy="440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09370" marR="5080" indent="-1297305">
              <a:lnSpc>
                <a:spcPct val="143300"/>
              </a:lnSpc>
            </a:pPr>
            <a:r>
              <a:rPr dirty="0" sz="1200" spc="-15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tençã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à </a:t>
            </a: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úde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</a:t>
            </a:r>
            <a:r>
              <a:rPr dirty="0" sz="1200" spc="-25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ortadores </a:t>
            </a:r>
            <a:r>
              <a:rPr dirty="0" sz="1200" spc="-2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-15" b="1">
                <a:latin typeface="Arial"/>
                <a:cs typeface="Arial"/>
              </a:rPr>
              <a:t>Hip</a:t>
            </a:r>
            <a:r>
              <a:rPr dirty="0" sz="1200" spc="-5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15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ens</a:t>
            </a:r>
            <a:r>
              <a:rPr dirty="0" sz="1200" spc="5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rter</a:t>
            </a:r>
            <a:r>
              <a:rPr dirty="0" sz="1200" spc="5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Si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tê</a:t>
            </a:r>
            <a:r>
              <a:rPr dirty="0" sz="1200" spc="-10" b="1">
                <a:latin typeface="Arial"/>
                <a:cs typeface="Arial"/>
              </a:rPr>
              <a:t>m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c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30" b="1">
                <a:latin typeface="Arial"/>
                <a:cs typeface="Arial"/>
              </a:rPr>
              <a:t>D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be</a:t>
            </a:r>
            <a:r>
              <a:rPr dirty="0" sz="1200" spc="-15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es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llitus,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na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ESF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2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ora</a:t>
            </a:r>
            <a:r>
              <a:rPr dirty="0" sz="1200" spc="-5" b="1">
                <a:latin typeface="Arial"/>
                <a:cs typeface="Arial"/>
              </a:rPr>
              <a:t>m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,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Umua</a:t>
            </a:r>
            <a:r>
              <a:rPr dirty="0" sz="1200" spc="-10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m</a:t>
            </a:r>
            <a:r>
              <a:rPr dirty="0" sz="1200" spc="-1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/</a:t>
            </a:r>
            <a:r>
              <a:rPr dirty="0" sz="1200" spc="-20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9065" y="5904308"/>
            <a:ext cx="2906395" cy="1054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</a:pP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  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lus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 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Curso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Curs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speciali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>
                <a:latin typeface="Arial"/>
                <a:cs typeface="Arial"/>
              </a:rPr>
              <a:t> em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–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â</a:t>
            </a:r>
            <a:r>
              <a:rPr dirty="0" sz="1200">
                <a:latin typeface="Arial"/>
                <a:cs typeface="Arial"/>
              </a:rPr>
              <a:t>ncia   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–   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UFP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l/Un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US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 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re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isi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pecialista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2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6167" y="8007809"/>
            <a:ext cx="27089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Ori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n</a:t>
            </a:r>
            <a:r>
              <a:rPr dirty="0" sz="1200" spc="-10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dor</a:t>
            </a:r>
            <a:r>
              <a:rPr dirty="0" sz="1200" spc="-20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: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5" b="1">
                <a:latin typeface="Arial"/>
                <a:cs typeface="Arial"/>
              </a:rPr>
              <a:t>ro</a:t>
            </a:r>
            <a:r>
              <a:rPr dirty="0" sz="1200" spc="-15" b="1">
                <a:latin typeface="Arial"/>
                <a:cs typeface="Arial"/>
              </a:rPr>
              <a:t>l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2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-10" b="1">
                <a:latin typeface="Arial"/>
                <a:cs typeface="Arial"/>
              </a:rPr>
              <a:t>Le</a:t>
            </a:r>
            <a:r>
              <a:rPr dirty="0" sz="1200" spc="-5" b="1">
                <a:latin typeface="Arial"/>
                <a:cs typeface="Arial"/>
              </a:rPr>
              <a:t>mo</a:t>
            </a:r>
            <a:r>
              <a:rPr dirty="0" sz="1200" b="1">
                <a:latin typeface="Arial"/>
                <a:cs typeface="Arial"/>
              </a:rPr>
              <a:t>s </a:t>
            </a:r>
            <a:r>
              <a:rPr dirty="0" sz="1200" spc="-15" b="1">
                <a:latin typeface="Arial"/>
                <a:cs typeface="Arial"/>
              </a:rPr>
              <a:t>M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5" b="1">
                <a:latin typeface="Arial"/>
                <a:cs typeface="Arial"/>
              </a:rPr>
              <a:t>rtins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5703" y="9760663"/>
            <a:ext cx="99186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lota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spc="-5" b="1">
                <a:latin typeface="Arial"/>
                <a:cs typeface="Arial"/>
              </a:rPr>
              <a:t>,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5" b="1">
                <a:latin typeface="Arial"/>
                <a:cs typeface="Arial"/>
              </a:rPr>
              <a:t>2</a:t>
            </a:r>
            <a:r>
              <a:rPr dirty="0" sz="1200" spc="-10" b="1">
                <a:latin typeface="Arial"/>
                <a:cs typeface="Arial"/>
              </a:rPr>
              <a:t>0</a:t>
            </a:r>
            <a:r>
              <a:rPr dirty="0" sz="1200" b="1"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91579" y="304799"/>
            <a:ext cx="742315" cy="599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2909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816049"/>
            <a:ext cx="33826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2</a:t>
            </a:r>
            <a:r>
              <a:rPr dirty="0" sz="1200" spc="-5" b="1">
                <a:latin typeface="Arial"/>
                <a:cs typeface="Arial"/>
              </a:rPr>
              <a:t>.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nali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-5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straté</a:t>
            </a:r>
            <a:r>
              <a:rPr dirty="0" sz="1200" spc="-10" b="1">
                <a:latin typeface="Arial"/>
                <a:cs typeface="Arial"/>
              </a:rPr>
              <a:t>gi</a:t>
            </a:r>
            <a:r>
              <a:rPr dirty="0" sz="1200" spc="-20" b="1">
                <a:latin typeface="Arial"/>
                <a:cs typeface="Arial"/>
              </a:rPr>
              <a:t>c</a:t>
            </a:r>
            <a:r>
              <a:rPr dirty="0" sz="1200" b="1">
                <a:latin typeface="Arial"/>
                <a:cs typeface="Arial"/>
              </a:rPr>
              <a:t>a </a:t>
            </a:r>
            <a:r>
              <a:rPr dirty="0" sz="1200" b="1">
                <a:latin typeface="Arial"/>
                <a:cs typeface="Arial"/>
              </a:rPr>
              <a:t>–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pro</a:t>
            </a:r>
            <a:r>
              <a:rPr dirty="0" sz="1200" spc="-20" b="1">
                <a:latin typeface="Arial"/>
                <a:cs typeface="Arial"/>
              </a:rPr>
              <a:t>j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to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in</a:t>
            </a:r>
            <a:r>
              <a:rPr dirty="0" sz="1200" spc="-10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enç</a:t>
            </a:r>
            <a:r>
              <a:rPr dirty="0" sz="1200" spc="5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3470226"/>
            <a:ext cx="5786755" cy="6465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2</a:t>
            </a:r>
            <a:r>
              <a:rPr dirty="0" sz="1200" spc="-5" b="1">
                <a:latin typeface="Arial"/>
                <a:cs typeface="Arial"/>
              </a:rPr>
              <a:t>.1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J</a:t>
            </a:r>
            <a:r>
              <a:rPr dirty="0" sz="1200" spc="-5" b="1">
                <a:latin typeface="Arial"/>
                <a:cs typeface="Arial"/>
              </a:rPr>
              <a:t>ustific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ti</a:t>
            </a:r>
            <a:r>
              <a:rPr dirty="0" sz="1200" spc="-35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 marR="5080" indent="540385">
              <a:lnSpc>
                <a:spcPts val="2050"/>
              </a:lnSpc>
              <a:spcBef>
                <a:spcPts val="15"/>
              </a:spcBef>
            </a:pPr>
            <a:r>
              <a:rPr dirty="0" sz="1200">
                <a:latin typeface="Arial"/>
                <a:cs typeface="Arial"/>
              </a:rPr>
              <a:t>Escolhi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ática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“hip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es”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undo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V</a:t>
            </a:r>
            <a:r>
              <a:rPr dirty="0" sz="1200" spc="-5" i="1">
                <a:latin typeface="Arial"/>
                <a:cs typeface="Arial"/>
              </a:rPr>
              <a:t>igi</a:t>
            </a:r>
            <a:r>
              <a:rPr dirty="0" sz="1200" spc="-10" i="1">
                <a:latin typeface="Arial"/>
                <a:cs typeface="Arial"/>
              </a:rPr>
              <a:t>t</a:t>
            </a:r>
            <a:r>
              <a:rPr dirty="0" sz="1200" i="1">
                <a:latin typeface="Arial"/>
                <a:cs typeface="Arial"/>
              </a:rPr>
              <a:t>el </a:t>
            </a:r>
            <a:r>
              <a:rPr dirty="0" sz="1200" spc="-14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20</a:t>
            </a:r>
            <a:r>
              <a:rPr dirty="0" sz="1200" spc="-10" i="1">
                <a:latin typeface="Arial"/>
                <a:cs typeface="Arial"/>
              </a:rPr>
              <a:t>1</a:t>
            </a:r>
            <a:r>
              <a:rPr dirty="0" sz="1200" i="1">
                <a:latin typeface="Arial"/>
                <a:cs typeface="Arial"/>
              </a:rPr>
              <a:t>1</a:t>
            </a:r>
            <a:r>
              <a:rPr dirty="0" sz="1200" spc="-5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40" i="1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rasil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apresen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lê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cia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2%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ts val="2060"/>
              </a:lnSpc>
              <a:spcBef>
                <a:spcPts val="30"/>
              </a:spcBef>
            </a:pPr>
            <a:r>
              <a:rPr dirty="0" sz="1200">
                <a:latin typeface="Arial"/>
                <a:cs typeface="Arial"/>
              </a:rPr>
              <a:t>22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7</a:t>
            </a:r>
            <a:r>
              <a:rPr dirty="0" sz="1200">
                <a:latin typeface="Arial"/>
                <a:cs typeface="Arial"/>
              </a:rPr>
              <a:t>%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Esta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ém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>
                <a:latin typeface="Arial"/>
                <a:cs typeface="Arial"/>
              </a:rPr>
              <a:t> on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uantid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ipe</a:t>
            </a:r>
            <a:r>
              <a:rPr dirty="0" sz="1200">
                <a:latin typeface="Arial"/>
                <a:cs typeface="Arial"/>
              </a:rPr>
              <a:t>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4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464"/>
              </a:spcBef>
            </a:pP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claro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sid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esti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indent="54038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5">
                <a:latin typeface="Arial"/>
                <a:cs typeface="Arial"/>
              </a:rPr>
              <a:t>laçã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bran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just" marL="12700" marR="635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ESF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stit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3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</a:t>
            </a:r>
            <a:r>
              <a:rPr dirty="0" sz="1200" spc="-1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essoa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ual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>
                <a:latin typeface="Arial"/>
                <a:cs typeface="Arial"/>
              </a:rPr>
              <a:t> esti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1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264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soas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nsão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3</a:t>
            </a:r>
            <a:r>
              <a:rPr dirty="0" sz="1200">
                <a:latin typeface="Arial"/>
                <a:cs typeface="Arial"/>
              </a:rPr>
              <a:t>61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10">
                <a:latin typeface="Arial"/>
                <a:cs typeface="Arial"/>
              </a:rPr>
              <a:t> P</a:t>
            </a:r>
            <a:r>
              <a:rPr dirty="0" sz="1200">
                <a:latin typeface="Arial"/>
                <a:cs typeface="Arial"/>
              </a:rPr>
              <a:t>orém,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ssui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cobertura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nas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-1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500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cada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270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artic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pação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30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tipr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onal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arterial,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pe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ap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duas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>
                <a:latin typeface="Arial"/>
                <a:cs typeface="Arial"/>
              </a:rPr>
              <a:t> ano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citadas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recido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erap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sica,</a:t>
            </a:r>
            <a:r>
              <a:rPr dirty="0" sz="1200">
                <a:latin typeface="Arial"/>
                <a:cs typeface="Arial"/>
              </a:rPr>
              <a:t> artes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n</a:t>
            </a:r>
            <a:r>
              <a:rPr dirty="0" sz="1200">
                <a:latin typeface="Arial"/>
                <a:cs typeface="Arial"/>
              </a:rPr>
              <a:t>utrição 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sicolo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ia.</a:t>
            </a:r>
            <a:endParaRPr sz="1200">
              <a:latin typeface="Arial"/>
              <a:cs typeface="Arial"/>
            </a:endParaRPr>
          </a:p>
          <a:p>
            <a:pPr marL="12700" indent="54038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sar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21%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-20">
                <a:latin typeface="Arial"/>
                <a:cs typeface="Arial"/>
              </a:rPr>
              <a:t>%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esmo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 des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lvi</a:t>
            </a:r>
            <a:r>
              <a:rPr dirty="0" sz="1200">
                <a:latin typeface="Arial"/>
                <a:cs typeface="Arial"/>
              </a:rPr>
              <a:t>do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sem 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rência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õe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necessid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citação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otina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S),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>
                <a:latin typeface="Arial"/>
                <a:cs typeface="Arial"/>
              </a:rPr>
              <a:t> é 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rma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ertura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o para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ixa.</a:t>
            </a:r>
            <a:endParaRPr sz="1200">
              <a:latin typeface="Arial"/>
              <a:cs typeface="Arial"/>
            </a:endParaRPr>
          </a:p>
          <a:p>
            <a:pPr marL="12700" marR="10160" indent="540385">
              <a:lnSpc>
                <a:spcPts val="2080"/>
              </a:lnSpc>
              <a:spcBef>
                <a:spcPts val="160"/>
              </a:spcBef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ref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erm</a:t>
            </a:r>
            <a:r>
              <a:rPr dirty="0" sz="1200" spc="-5">
                <a:latin typeface="Arial"/>
                <a:cs typeface="Arial"/>
              </a:rPr>
              <a:t>iti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pacita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>
                <a:latin typeface="Arial"/>
                <a:cs typeface="Arial"/>
              </a:rPr>
              <a:t> 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aba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retri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91579" y="304799"/>
            <a:ext cx="742315" cy="599440"/>
          </a:xfrm>
          <a:custGeom>
            <a:avLst/>
            <a:gdLst/>
            <a:ahLst/>
            <a:cxnLst/>
            <a:rect l="l" t="t" r="r" b="b"/>
            <a:pathLst>
              <a:path w="742315" h="599440">
                <a:moveTo>
                  <a:pt x="0" y="599440"/>
                </a:moveTo>
                <a:lnTo>
                  <a:pt x="742315" y="599440"/>
                </a:lnTo>
                <a:lnTo>
                  <a:pt x="742315" y="0"/>
                </a:lnTo>
                <a:lnTo>
                  <a:pt x="0" y="0"/>
                </a:lnTo>
                <a:lnTo>
                  <a:pt x="0" y="5994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6755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</a:pP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(BRAS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01</a:t>
            </a:r>
            <a:r>
              <a:rPr dirty="0" sz="1200" spc="-5">
                <a:latin typeface="Arial"/>
                <a:cs typeface="Arial"/>
              </a:rPr>
              <a:t>).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3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lecim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nção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onal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erá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nas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ESF,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5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siste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proje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iti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4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obser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ados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orado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eso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rme</a:t>
            </a:r>
            <a:r>
              <a:rPr dirty="0" sz="1200">
                <a:latin typeface="Arial"/>
                <a:cs typeface="Arial"/>
              </a:rPr>
              <a:t> os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US.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55244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2</a:t>
            </a:r>
            <a:r>
              <a:rPr dirty="0" sz="1200" spc="-5" b="1">
                <a:latin typeface="Arial"/>
                <a:cs typeface="Arial"/>
              </a:rPr>
              <a:t>.2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Ob</a:t>
            </a:r>
            <a:r>
              <a:rPr dirty="0" sz="1200" spc="-15" b="1">
                <a:latin typeface="Arial"/>
                <a:cs typeface="Arial"/>
              </a:rPr>
              <a:t>j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i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ge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  <a:p>
            <a:pPr marL="12700" marR="5715" indent="540385">
              <a:lnSpc>
                <a:spcPct val="143300"/>
              </a:lnSpc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rar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 spc="2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dores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Sist</a:t>
            </a:r>
            <a:r>
              <a:rPr dirty="0" sz="1200">
                <a:latin typeface="Arial"/>
                <a:cs typeface="Arial"/>
              </a:rPr>
              <a:t>ê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20" i="1">
                <a:latin typeface="Arial"/>
                <a:cs typeface="Arial"/>
              </a:rPr>
              <a:t>m</a:t>
            </a:r>
            <a:r>
              <a:rPr dirty="0" sz="1200" i="1">
                <a:latin typeface="Arial"/>
                <a:cs typeface="Arial"/>
              </a:rPr>
              <a:t>e</a:t>
            </a:r>
            <a:r>
              <a:rPr dirty="0" sz="1200" spc="-5" i="1">
                <a:latin typeface="Arial"/>
                <a:cs typeface="Arial"/>
              </a:rPr>
              <a:t>llit</a:t>
            </a:r>
            <a:r>
              <a:rPr dirty="0" sz="1200" i="1">
                <a:latin typeface="Arial"/>
                <a:cs typeface="Arial"/>
              </a:rPr>
              <a:t>us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ano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2</a:t>
            </a:r>
            <a:r>
              <a:rPr dirty="0" sz="1200" spc="-5" b="1">
                <a:latin typeface="Arial"/>
                <a:cs typeface="Arial"/>
              </a:rPr>
              <a:t>.</a:t>
            </a:r>
            <a:r>
              <a:rPr dirty="0" sz="1200" spc="-5" b="1">
                <a:latin typeface="Arial"/>
                <a:cs typeface="Arial"/>
              </a:rPr>
              <a:t>2</a:t>
            </a:r>
            <a:r>
              <a:rPr dirty="0" sz="1200" spc="-1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1 </a:t>
            </a:r>
            <a:r>
              <a:rPr dirty="0" sz="1200" spc="-10" b="1">
                <a:latin typeface="Arial"/>
                <a:cs typeface="Arial"/>
              </a:rPr>
              <a:t>Ob</a:t>
            </a:r>
            <a:r>
              <a:rPr dirty="0" sz="1200" spc="-20" b="1">
                <a:latin typeface="Arial"/>
                <a:cs typeface="Arial"/>
              </a:rPr>
              <a:t>j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ti</a:t>
            </a:r>
            <a:r>
              <a:rPr dirty="0" sz="1200" spc="-35" b="1">
                <a:latin typeface="Arial"/>
                <a:cs typeface="Arial"/>
              </a:rPr>
              <a:t>v</a:t>
            </a:r>
            <a:r>
              <a:rPr dirty="0" sz="1200" spc="-10" b="1">
                <a:latin typeface="Arial"/>
                <a:cs typeface="Arial"/>
              </a:rPr>
              <a:t>os</a:t>
            </a:r>
            <a:r>
              <a:rPr dirty="0" sz="1200" b="1">
                <a:latin typeface="Arial"/>
                <a:cs typeface="Arial"/>
              </a:rPr>
              <a:t> espe</a:t>
            </a:r>
            <a:r>
              <a:rPr dirty="0" sz="1200" spc="-5" b="1">
                <a:latin typeface="Arial"/>
                <a:cs typeface="Arial"/>
              </a:rPr>
              <a:t>c</a:t>
            </a:r>
            <a:r>
              <a:rPr dirty="0" sz="1200" spc="-10" b="1">
                <a:latin typeface="Arial"/>
                <a:cs typeface="Arial"/>
              </a:rPr>
              <a:t>íficos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25"/>
              </a:spcBef>
              <a:buFont typeface="Arial"/>
              <a:buAutoNum type="arabicPeriod"/>
              <a:tabLst>
                <a:tab pos="183515" algn="l"/>
              </a:tabLst>
            </a:pP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ar 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ertura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/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béticos</a:t>
            </a:r>
            <a:endParaRPr sz="1200">
              <a:latin typeface="Arial"/>
              <a:cs typeface="Arial"/>
            </a:endParaRPr>
          </a:p>
          <a:p>
            <a:pPr algn="just" marL="182880" indent="-170180">
              <a:lnSpc>
                <a:spcPct val="100000"/>
              </a:lnSpc>
              <a:spcBef>
                <a:spcPts val="635"/>
              </a:spcBef>
              <a:buFont typeface="Arial"/>
              <a:buAutoNum type="arabicPeriod"/>
              <a:tabLst>
                <a:tab pos="18351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ar a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 marR="10160">
              <a:lnSpc>
                <a:spcPts val="2080"/>
              </a:lnSpc>
              <a:spcBef>
                <a:spcPts val="160"/>
              </a:spcBef>
              <a:buFont typeface="Arial"/>
              <a:buAutoNum type="arabicPeriod"/>
              <a:tabLst>
                <a:tab pos="23241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rar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 algn="just" marL="182880" indent="-170180">
              <a:lnSpc>
                <a:spcPct val="100000"/>
              </a:lnSpc>
              <a:spcBef>
                <a:spcPts val="445"/>
              </a:spcBef>
              <a:buFont typeface="Arial"/>
              <a:buAutoNum type="arabicPeriod"/>
              <a:tabLst>
                <a:tab pos="18351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ar o 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</a:t>
            </a:r>
            <a:endParaRPr sz="1200">
              <a:latin typeface="Arial"/>
              <a:cs typeface="Arial"/>
            </a:endParaRPr>
          </a:p>
          <a:p>
            <a:pPr algn="just" marL="182880" indent="-170180">
              <a:lnSpc>
                <a:spcPct val="100000"/>
              </a:lnSpc>
              <a:spcBef>
                <a:spcPts val="620"/>
              </a:spcBef>
              <a:buFont typeface="Arial"/>
              <a:buAutoNum type="arabicPeriod"/>
              <a:tabLst>
                <a:tab pos="18351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ear </a:t>
            </a: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risco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 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rdio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lar</a:t>
            </a:r>
            <a:endParaRPr sz="1200">
              <a:latin typeface="Arial"/>
              <a:cs typeface="Arial"/>
            </a:endParaRPr>
          </a:p>
          <a:p>
            <a:pPr algn="just" marL="182880" indent="-170180">
              <a:lnSpc>
                <a:spcPct val="100000"/>
              </a:lnSpc>
              <a:spcBef>
                <a:spcPts val="635"/>
              </a:spcBef>
              <a:buFont typeface="Arial"/>
              <a:buAutoNum type="arabicPeriod"/>
              <a:tabLst>
                <a:tab pos="183515" algn="l"/>
              </a:tabLst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2</a:t>
            </a:r>
            <a:r>
              <a:rPr dirty="0" sz="1200" spc="-5" b="1">
                <a:latin typeface="Arial"/>
                <a:cs typeface="Arial"/>
              </a:rPr>
              <a:t>.3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Met</a:t>
            </a:r>
            <a:r>
              <a:rPr dirty="0" sz="1200" spc="-10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marR="7620" indent="540385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latin typeface="Arial"/>
                <a:cs typeface="Arial"/>
              </a:rPr>
              <a:t>Co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1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estipu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s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me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lvl="1" marL="12700" marR="9525">
              <a:lnSpc>
                <a:spcPts val="2080"/>
              </a:lnSpc>
              <a:spcBef>
                <a:spcPts val="160"/>
              </a:spcBef>
              <a:buFont typeface="Arial"/>
              <a:buAutoNum type="arabicPeriod"/>
              <a:tabLst>
                <a:tab pos="360045" algn="l"/>
              </a:tabLst>
            </a:pP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dastrar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6</a:t>
            </a:r>
            <a:r>
              <a:rPr dirty="0" sz="1200">
                <a:latin typeface="Arial"/>
                <a:cs typeface="Arial"/>
              </a:rPr>
              <a:t>0%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área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abr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ência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rama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5">
                <a:latin typeface="Arial"/>
                <a:cs typeface="Arial"/>
              </a:rPr>
              <a:t>Hip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rterial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5">
                <a:latin typeface="Arial"/>
                <a:cs typeface="Arial"/>
              </a:rPr>
              <a:t>Diab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llit</a:t>
            </a:r>
            <a:r>
              <a:rPr dirty="0" sz="1200">
                <a:latin typeface="Arial"/>
                <a:cs typeface="Arial"/>
              </a:rPr>
              <a:t>us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algn="just" lvl="1" marL="313690" indent="-300990">
              <a:lnSpc>
                <a:spcPct val="100000"/>
              </a:lnSpc>
              <a:spcBef>
                <a:spcPts val="445"/>
              </a:spcBef>
              <a:buFont typeface="Arial"/>
              <a:buAutoNum type="arabicPeriod"/>
              <a:tabLst>
                <a:tab pos="314325" algn="l"/>
              </a:tabLst>
            </a:pP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astrar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5</a:t>
            </a:r>
            <a:r>
              <a:rPr dirty="0" sz="1200">
                <a:latin typeface="Arial"/>
                <a:cs typeface="Arial"/>
              </a:rPr>
              <a:t>0%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área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abr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5">
                <a:latin typeface="Arial"/>
                <a:cs typeface="Arial"/>
              </a:rPr>
              <a:t>Hip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rterial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à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Mell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2700" marR="10160">
              <a:lnSpc>
                <a:spcPts val="2080"/>
              </a:lnSpc>
              <a:spcBef>
                <a:spcPts val="160"/>
              </a:spcBef>
            </a:pP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00%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rec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3580" cy="8590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255">
              <a:lnSpc>
                <a:spcPct val="143300"/>
              </a:lnSpc>
            </a:pP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uscar</a:t>
            </a:r>
            <a:r>
              <a:rPr dirty="0" sz="1200" spc="-1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00%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rec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3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lvl="1" marL="12700">
              <a:lnSpc>
                <a:spcPct val="100000"/>
              </a:lnSpc>
              <a:spcBef>
                <a:spcPts val="635"/>
              </a:spcBef>
              <a:buFont typeface="Arial"/>
              <a:buAutoNum type="arabicPeriod"/>
              <a:tabLst>
                <a:tab pos="311150" algn="l"/>
              </a:tabLst>
            </a:pP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cl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propr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0% dos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lvl="1" marL="310515" indent="-297815">
              <a:lnSpc>
                <a:spcPct val="100000"/>
              </a:lnSpc>
              <a:spcBef>
                <a:spcPts val="625"/>
              </a:spcBef>
              <a:buFont typeface="Arial"/>
              <a:buAutoNum type="arabicPeriod"/>
              <a:tabLst>
                <a:tab pos="311150" algn="l"/>
              </a:tabLst>
            </a:pP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cl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prop</a:t>
            </a:r>
            <a:r>
              <a:rPr dirty="0" sz="1200" spc="1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iad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0% dos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lvl="1" marL="12700" marR="8255">
              <a:lnSpc>
                <a:spcPct val="143500"/>
              </a:lnSpc>
              <a:spcBef>
                <a:spcPts val="10"/>
              </a:spcBef>
              <a:buFont typeface="Arial"/>
              <a:buAutoNum type="arabicPeriod"/>
              <a:tabLst>
                <a:tab pos="332740" algn="l"/>
              </a:tabLst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ntir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70%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res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lvl="1" marL="12700" marR="7620">
              <a:lnSpc>
                <a:spcPct val="143300"/>
              </a:lnSpc>
              <a:spcBef>
                <a:spcPts val="10"/>
              </a:spcBef>
              <a:buFont typeface="Arial"/>
              <a:buAutoNum type="arabicPeriod"/>
              <a:tabLst>
                <a:tab pos="318770" algn="l"/>
              </a:tabLst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antir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60%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ordo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lo.</a:t>
            </a:r>
            <a:endParaRPr sz="1200">
              <a:latin typeface="Arial"/>
              <a:cs typeface="Arial"/>
            </a:endParaRPr>
          </a:p>
          <a:p>
            <a:pPr lvl="1" marL="12700" marR="8255">
              <a:lnSpc>
                <a:spcPct val="143300"/>
              </a:lnSpc>
              <a:spcBef>
                <a:spcPts val="10"/>
              </a:spcBef>
              <a:buFont typeface="Arial"/>
              <a:buAutoNum type="arabicPeriod"/>
              <a:tabLst>
                <a:tab pos="323215" algn="l"/>
              </a:tabLst>
            </a:pP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antir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prescr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90%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lvl="1" marL="12700" marR="8890">
              <a:lnSpc>
                <a:spcPct val="143300"/>
              </a:lnSpc>
              <a:spcBef>
                <a:spcPts val="10"/>
              </a:spcBef>
              <a:buFont typeface="Arial"/>
              <a:buAutoNum type="arabicPeriod"/>
              <a:tabLst>
                <a:tab pos="323215" algn="l"/>
              </a:tabLst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antir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prescr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80%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 c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dastra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4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lvl="1" marL="12700" marR="6985">
              <a:lnSpc>
                <a:spcPct val="143300"/>
              </a:lnSpc>
              <a:spcBef>
                <a:spcPts val="695"/>
              </a:spcBef>
              <a:buFont typeface="Arial"/>
              <a:buAutoNum type="arabicPeriod"/>
              <a:tabLst>
                <a:tab pos="341630" algn="l"/>
              </a:tabLst>
            </a:pPr>
            <a:r>
              <a:rPr dirty="0" sz="1200" spc="-2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ha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100%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lvl="1" marL="12700" marR="6985">
              <a:lnSpc>
                <a:spcPct val="143300"/>
              </a:lnSpc>
              <a:spcBef>
                <a:spcPts val="10"/>
              </a:spcBef>
              <a:buFont typeface="Arial"/>
              <a:buAutoNum type="arabicPeriod"/>
              <a:tabLst>
                <a:tab pos="35115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100%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cadastra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>
                <a:latin typeface="Arial"/>
                <a:cs typeface="Arial"/>
              </a:rPr>
              <a:t> 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lvl="1" marL="12700" marR="5080">
              <a:lnSpc>
                <a:spcPct val="143300"/>
              </a:lnSpc>
              <a:spcBef>
                <a:spcPts val="15"/>
              </a:spcBef>
              <a:buFont typeface="Arial"/>
              <a:buAutoNum type="arabicPeriod"/>
              <a:tabLst>
                <a:tab pos="372110" algn="l"/>
              </a:tabLst>
            </a:pPr>
            <a:r>
              <a:rPr dirty="0" sz="1200" spc="-5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cação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00%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cada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lvl="1" marL="12700" marR="5715">
              <a:lnSpc>
                <a:spcPct val="143300"/>
              </a:lnSpc>
              <a:spcBef>
                <a:spcPts val="10"/>
              </a:spcBef>
              <a:buFont typeface="Arial"/>
              <a:buAutoNum type="arabicPeriod"/>
              <a:tabLst>
                <a:tab pos="384175" algn="l"/>
              </a:tabLst>
            </a:pP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cação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00% 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cada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lvl="1" marL="12700">
              <a:lnSpc>
                <a:spcPct val="100000"/>
              </a:lnSpc>
              <a:spcBef>
                <a:spcPts val="635"/>
              </a:spcBef>
              <a:buFont typeface="Arial"/>
              <a:buAutoNum type="arabicPeriod"/>
              <a:tabLst>
                <a:tab pos="309880" algn="l"/>
              </a:tabLst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tir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>
                <a:latin typeface="Arial"/>
                <a:cs typeface="Arial"/>
              </a:rPr>
              <a:t>0%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lvl="1" marL="309245" indent="-296545">
              <a:lnSpc>
                <a:spcPct val="100000"/>
              </a:lnSpc>
              <a:spcBef>
                <a:spcPts val="620"/>
              </a:spcBef>
              <a:buFont typeface="Arial"/>
              <a:buAutoNum type="arabicPeriod"/>
              <a:tabLst>
                <a:tab pos="309880" algn="l"/>
              </a:tabLst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tir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>
                <a:latin typeface="Arial"/>
                <a:cs typeface="Arial"/>
              </a:rPr>
              <a:t>0%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lvl="1" marL="12700" marR="7620">
              <a:lnSpc>
                <a:spcPct val="143300"/>
              </a:lnSpc>
              <a:spcBef>
                <a:spcPts val="15"/>
              </a:spcBef>
              <a:buFont typeface="Arial"/>
              <a:buAutoNum type="arabicPeriod"/>
              <a:tabLst>
                <a:tab pos="390525" algn="l"/>
              </a:tabLst>
            </a:pP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arantir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nal 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40% 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4850" cy="149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lvl="1" marL="12700" marR="5080">
              <a:lnSpc>
                <a:spcPct val="143300"/>
              </a:lnSpc>
              <a:buFont typeface="Arial"/>
              <a:buAutoNum type="arabicPeriod" startAt="4"/>
              <a:tabLst>
                <a:tab pos="390525" algn="l"/>
              </a:tabLst>
            </a:pP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arantir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nal 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2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40% 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lvl="1" marL="12700" marR="8255">
              <a:lnSpc>
                <a:spcPct val="143300"/>
              </a:lnSpc>
              <a:spcBef>
                <a:spcPts val="10"/>
              </a:spcBef>
              <a:buFont typeface="Arial"/>
              <a:buAutoNum type="arabicPeriod" startAt="4"/>
              <a:tabLst>
                <a:tab pos="318770" algn="l"/>
              </a:tabLst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antir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prática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regu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100%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lvl="1" marL="12700" marR="8255">
              <a:lnSpc>
                <a:spcPct val="143300"/>
              </a:lnSpc>
              <a:spcBef>
                <a:spcPts val="10"/>
              </a:spcBef>
              <a:buFont typeface="Arial"/>
              <a:buAutoNum type="arabicPeriod" startAt="4"/>
              <a:tabLst>
                <a:tab pos="318770" algn="l"/>
              </a:tabLst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antir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prática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regu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100%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2663649"/>
            <a:ext cx="4692650" cy="9664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lvl="1" marL="12700" marR="5080">
              <a:lnSpc>
                <a:spcPct val="143500"/>
              </a:lnSpc>
              <a:buFont typeface="Arial"/>
              <a:buAutoNum type="arabicPeriod" startAt="7"/>
              <a:tabLst>
                <a:tab pos="364490" algn="l"/>
              </a:tabLst>
            </a:pP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rantir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lvl="1" marL="12700" marR="41275">
              <a:lnSpc>
                <a:spcPct val="143300"/>
              </a:lnSpc>
              <a:spcBef>
                <a:spcPts val="10"/>
              </a:spcBef>
              <a:buFont typeface="Arial"/>
              <a:buAutoNum type="arabicPeriod" startAt="7"/>
              <a:tabLst>
                <a:tab pos="382905" algn="l"/>
              </a:tabLst>
            </a:pP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arantir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 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scos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30875" y="2663649"/>
            <a:ext cx="10198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2637" y="3189810"/>
            <a:ext cx="10382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dos 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3977718"/>
            <a:ext cx="11785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2</a:t>
            </a:r>
            <a:r>
              <a:rPr dirty="0" sz="1200" spc="-5" b="1">
                <a:latin typeface="Arial"/>
                <a:cs typeface="Arial"/>
              </a:rPr>
              <a:t>.4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Metodologia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4442538"/>
            <a:ext cx="4690745" cy="1692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4</a:t>
            </a:r>
            <a:r>
              <a:rPr dirty="0" sz="1200" spc="-1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1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ções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10" b="1">
                <a:latin typeface="Arial"/>
                <a:cs typeface="Arial"/>
              </a:rPr>
              <a:t>EIXO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</a:t>
            </a:r>
            <a:r>
              <a:rPr dirty="0" sz="1200" spc="-10" b="1">
                <a:latin typeface="Arial"/>
                <a:cs typeface="Arial"/>
              </a:rPr>
              <a:t>ONITO</a:t>
            </a:r>
            <a:r>
              <a:rPr dirty="0" sz="1200" spc="5" b="1">
                <a:latin typeface="Arial"/>
                <a:cs typeface="Arial"/>
              </a:rPr>
              <a:t>R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M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15" b="1">
                <a:latin typeface="Arial"/>
                <a:cs typeface="Arial"/>
              </a:rPr>
              <a:t>NT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spc="15" b="1">
                <a:latin typeface="Arial"/>
                <a:cs typeface="Arial"/>
              </a:rPr>
              <a:t>V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L</a:t>
            </a:r>
            <a:r>
              <a:rPr dirty="0" sz="1200" spc="10" b="1">
                <a:latin typeface="Arial"/>
                <a:cs typeface="Arial"/>
              </a:rPr>
              <a:t>I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20" b="1">
                <a:latin typeface="Arial"/>
                <a:cs typeface="Arial"/>
              </a:rPr>
              <a:t>Ç</a:t>
            </a:r>
            <a:r>
              <a:rPr dirty="0" sz="1200" spc="-30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30" b="1" u="heavy">
                <a:latin typeface="Arial"/>
                <a:cs typeface="Arial"/>
              </a:rPr>
              <a:t>A</a:t>
            </a:r>
            <a:r>
              <a:rPr dirty="0" sz="1200" spc="15" b="1" u="heavy">
                <a:latin typeface="Arial"/>
                <a:cs typeface="Arial"/>
              </a:rPr>
              <a:t>ç</a:t>
            </a:r>
            <a:r>
              <a:rPr dirty="0" sz="1200" b="1" u="heavy">
                <a:latin typeface="Arial"/>
                <a:cs typeface="Arial"/>
              </a:rPr>
              <a:t>õe</a:t>
            </a:r>
            <a:r>
              <a:rPr dirty="0" sz="1200" spc="5" b="1" u="heavy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5938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dastra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Ar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5">
                <a:latin typeface="Arial"/>
                <a:cs typeface="Arial"/>
              </a:rPr>
              <a:t>Dia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Me</a:t>
            </a:r>
            <a:r>
              <a:rPr dirty="0" sz="1200" spc="-5">
                <a:latin typeface="Arial"/>
                <a:cs typeface="Arial"/>
              </a:rPr>
              <a:t>llit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67640" indent="-15494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6827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Ar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5">
                <a:latin typeface="Arial"/>
                <a:cs typeface="Arial"/>
              </a:rPr>
              <a:t>Dia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Me</a:t>
            </a:r>
            <a:r>
              <a:rPr dirty="0" sz="1200" spc="-5">
                <a:latin typeface="Arial"/>
                <a:cs typeface="Arial"/>
              </a:rPr>
              <a:t>llit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2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26455" y="5169740"/>
            <a:ext cx="102361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06694" y="5695520"/>
            <a:ext cx="10433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120" y="6221300"/>
            <a:ext cx="5781675" cy="3595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3300"/>
              </a:lnSpc>
              <a:buFont typeface="Arial"/>
              <a:buChar char="•"/>
              <a:tabLst>
                <a:tab pos="13970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(consu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ia).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3500"/>
              </a:lnSpc>
              <a:spcBef>
                <a:spcPts val="10"/>
              </a:spcBef>
              <a:buFont typeface="Arial"/>
              <a:buChar char="•"/>
              <a:tabLst>
                <a:tab pos="13970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(consu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ia).</a:t>
            </a:r>
            <a:endParaRPr sz="1200">
              <a:latin typeface="Arial"/>
              <a:cs typeface="Arial"/>
            </a:endParaRPr>
          </a:p>
          <a:p>
            <a:pPr marL="108585" indent="-9588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108585" indent="-9588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ap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1176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citados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acor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1176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citados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acor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com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6350">
              <a:lnSpc>
                <a:spcPct val="143500"/>
              </a:lnSpc>
              <a:spcBef>
                <a:spcPts val="10"/>
              </a:spcBef>
              <a:buFont typeface="Arial"/>
              <a:buChar char="•"/>
              <a:tabLst>
                <a:tab pos="12128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lab</a:t>
            </a:r>
            <a:r>
              <a:rPr dirty="0" sz="1200">
                <a:latin typeface="Arial"/>
                <a:cs typeface="Arial"/>
              </a:rPr>
              <a:t>orat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ados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acor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635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2128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lab</a:t>
            </a:r>
            <a:r>
              <a:rPr dirty="0" sz="1200">
                <a:latin typeface="Arial"/>
                <a:cs typeface="Arial"/>
              </a:rPr>
              <a:t>orat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ados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acor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com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9295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os med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2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armácia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5">
                <a:latin typeface="Arial"/>
                <a:cs typeface="Arial"/>
              </a:rPr>
              <a:t>lar/Hi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os med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2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armácia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5">
                <a:latin typeface="Arial"/>
                <a:cs typeface="Arial"/>
              </a:rPr>
              <a:t>lar/Hi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ia.</a:t>
            </a:r>
            <a:endParaRPr sz="1200">
              <a:latin typeface="Arial"/>
              <a:cs typeface="Arial"/>
            </a:endParaRPr>
          </a:p>
          <a:p>
            <a:pPr marL="12700" marR="1143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2128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 spc="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333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3017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2700">
              <a:lnSpc>
                <a:spcPct val="143500"/>
              </a:lnSpc>
              <a:spcBef>
                <a:spcPts val="10"/>
              </a:spcBef>
              <a:buFont typeface="Arial"/>
              <a:buChar char="•"/>
              <a:tabLst>
                <a:tab pos="12128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risco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270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3017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risco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206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4986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ód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den</a:t>
            </a:r>
            <a:r>
              <a:rPr dirty="0" sz="1200" spc="-5">
                <a:latin typeface="Arial"/>
                <a:cs typeface="Arial"/>
              </a:rPr>
              <a:t>tis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206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5938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ió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éticos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den</a:t>
            </a:r>
            <a:r>
              <a:rPr dirty="0" sz="1200" spc="-5">
                <a:latin typeface="Arial"/>
                <a:cs typeface="Arial"/>
              </a:rPr>
              <a:t>tis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onal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onal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 aos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 aos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obre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ri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cos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obre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cos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750">
              <a:latin typeface="Times New Roman"/>
              <a:cs typeface="Times New Roman"/>
            </a:endParaRPr>
          </a:p>
          <a:p>
            <a:pPr algn="just" marL="12700" marR="7620">
              <a:lnSpc>
                <a:spcPct val="143800"/>
              </a:lnSpc>
            </a:pPr>
            <a:r>
              <a:rPr dirty="0" sz="1200" spc="-5" u="sng">
                <a:latin typeface="Arial"/>
                <a:cs typeface="Arial"/>
              </a:rPr>
              <a:t>De</a:t>
            </a:r>
            <a:r>
              <a:rPr dirty="0" sz="1200" u="sng">
                <a:latin typeface="Arial"/>
                <a:cs typeface="Arial"/>
              </a:rPr>
              <a:t>ta</a:t>
            </a:r>
            <a:r>
              <a:rPr dirty="0" sz="1200" spc="-5" u="sng">
                <a:latin typeface="Arial"/>
                <a:cs typeface="Arial"/>
              </a:rPr>
              <a:t>lha</a:t>
            </a:r>
            <a:r>
              <a:rPr dirty="0" sz="1200" spc="5" u="sng">
                <a:latin typeface="Arial"/>
                <a:cs typeface="Arial"/>
              </a:rPr>
              <a:t>m</a:t>
            </a:r>
            <a:r>
              <a:rPr dirty="0" sz="1200" spc="-10" u="sng">
                <a:latin typeface="Arial"/>
                <a:cs typeface="Arial"/>
              </a:rPr>
              <a:t>e</a:t>
            </a:r>
            <a:r>
              <a:rPr dirty="0" sz="1200" u="sng">
                <a:latin typeface="Arial"/>
                <a:cs typeface="Arial"/>
              </a:rPr>
              <a:t>n</a:t>
            </a:r>
            <a:r>
              <a:rPr dirty="0" sz="1200" spc="-5" u="sng">
                <a:latin typeface="Arial"/>
                <a:cs typeface="Arial"/>
              </a:rPr>
              <a:t>to</a:t>
            </a:r>
            <a:r>
              <a:rPr dirty="0" sz="1200" u="sng">
                <a:latin typeface="Arial"/>
                <a:cs typeface="Arial"/>
              </a:rPr>
              <a:t> </a:t>
            </a:r>
            <a:r>
              <a:rPr dirty="0" sz="1200" u="sng">
                <a:latin typeface="Arial"/>
                <a:cs typeface="Arial"/>
              </a:rPr>
              <a:t>das</a:t>
            </a: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u="sng">
                <a:latin typeface="Arial"/>
                <a:cs typeface="Arial"/>
              </a:rPr>
              <a:t>a</a:t>
            </a:r>
            <a:r>
              <a:rPr dirty="0" sz="1200" spc="-15" u="sng">
                <a:latin typeface="Arial"/>
                <a:cs typeface="Arial"/>
              </a:rPr>
              <a:t>ç</a:t>
            </a:r>
            <a:r>
              <a:rPr dirty="0" sz="1200" spc="-10" u="sng">
                <a:latin typeface="Arial"/>
                <a:cs typeface="Arial"/>
              </a:rPr>
              <a:t>õ</a:t>
            </a:r>
            <a:r>
              <a:rPr dirty="0" sz="1200" u="sng">
                <a:latin typeface="Arial"/>
                <a:cs typeface="Arial"/>
              </a:rPr>
              <a:t>e</a:t>
            </a:r>
            <a:r>
              <a:rPr dirty="0" sz="1200" spc="10" u="sng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osos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erá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isi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icili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erão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ões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undo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S,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rcalando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 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erá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riad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endo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3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 espe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erão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orados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erá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rotina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precon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orno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de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tina 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rama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erá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es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30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ipe</a:t>
            </a:r>
            <a:r>
              <a:rPr dirty="0" sz="1200">
                <a:latin typeface="Arial"/>
                <a:cs typeface="Arial"/>
              </a:rPr>
              <a:t>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istr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bu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rm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cia.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ez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>
                <a:latin typeface="Arial"/>
                <a:cs typeface="Arial"/>
              </a:rPr>
              <a:t> 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será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ich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s</a:t>
            </a:r>
            <a:r>
              <a:rPr dirty="0" sz="1200" spc="-20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espe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Dur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DI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16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8025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160">
              <a:lnSpc>
                <a:spcPct val="143300"/>
              </a:lnSpc>
            </a:pPr>
            <a:r>
              <a:rPr dirty="0" sz="1200">
                <a:latin typeface="Arial"/>
                <a:cs typeface="Arial"/>
              </a:rPr>
              <a:t>serão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ados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nca</a:t>
            </a:r>
            <a:r>
              <a:rPr dirty="0" sz="1200" spc="2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nutric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EIXO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OR</a:t>
            </a:r>
            <a:r>
              <a:rPr dirty="0" sz="1200" b="1">
                <a:latin typeface="Arial"/>
                <a:cs typeface="Arial"/>
              </a:rPr>
              <a:t>G</a:t>
            </a: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spc="-15" b="1">
                <a:latin typeface="Arial"/>
                <a:cs typeface="Arial"/>
              </a:rPr>
              <a:t>NI</a:t>
            </a:r>
            <a:r>
              <a:rPr dirty="0" sz="1200" spc="5" b="1">
                <a:latin typeface="Arial"/>
                <a:cs typeface="Arial"/>
              </a:rPr>
              <a:t>Z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20" b="1">
                <a:latin typeface="Arial"/>
                <a:cs typeface="Arial"/>
              </a:rPr>
              <a:t>Ç</a:t>
            </a:r>
            <a:r>
              <a:rPr dirty="0" sz="1200" spc="-30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G</a:t>
            </a:r>
            <a:r>
              <a:rPr dirty="0" sz="1200" spc="-2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spc="-30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O </a:t>
            </a:r>
            <a:r>
              <a:rPr dirty="0" sz="1200" spc="-10" b="1">
                <a:latin typeface="Arial"/>
                <a:cs typeface="Arial"/>
              </a:rPr>
              <a:t>SE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15" b="1">
                <a:latin typeface="Arial"/>
                <a:cs typeface="Arial"/>
              </a:rPr>
              <a:t>V</a:t>
            </a:r>
            <a:r>
              <a:rPr dirty="0" sz="1200" spc="-10" b="1">
                <a:latin typeface="Arial"/>
                <a:cs typeface="Arial"/>
              </a:rPr>
              <a:t>IÇO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15" b="1">
                <a:latin typeface="Arial"/>
                <a:cs typeface="Arial"/>
              </a:rPr>
              <a:t>ç</a:t>
            </a:r>
            <a:r>
              <a:rPr dirty="0" sz="1200" b="1">
                <a:latin typeface="Arial"/>
                <a:cs typeface="Arial"/>
              </a:rPr>
              <a:t>õe</a:t>
            </a:r>
            <a:r>
              <a:rPr dirty="0" sz="1200" spc="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Arial"/>
                <a:cs typeface="Arial"/>
              </a:rPr>
              <a:t>•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rantir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5">
                <a:latin typeface="Arial"/>
                <a:cs typeface="Arial"/>
              </a:rPr>
              <a:t>gistr</a:t>
            </a:r>
            <a:r>
              <a:rPr dirty="0" sz="1200">
                <a:latin typeface="Arial"/>
                <a:cs typeface="Arial"/>
              </a:rPr>
              <a:t>o 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rama.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900"/>
              </a:lnSpc>
              <a:buFont typeface="Arial"/>
              <a:buChar char="•"/>
              <a:tabLst>
                <a:tab pos="11493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rar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lhi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porta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ores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HA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és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"f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ld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4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"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rta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les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era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IA.</a:t>
            </a:r>
            <a:endParaRPr sz="1200">
              <a:latin typeface="Arial"/>
              <a:cs typeface="Arial"/>
            </a:endParaRPr>
          </a:p>
          <a:p>
            <a:pPr marL="12700" marR="10160">
              <a:lnSpc>
                <a:spcPts val="2080"/>
              </a:lnSpc>
              <a:spcBef>
                <a:spcPts val="160"/>
              </a:spcBef>
            </a:pPr>
            <a:r>
              <a:rPr dirty="0" sz="1200">
                <a:latin typeface="Arial"/>
                <a:cs typeface="Arial"/>
              </a:rPr>
              <a:t>•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rantir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uado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ada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pressão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(es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ô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tro,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étric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73990" indent="-16129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74625" algn="l"/>
              </a:tabLst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rantir 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 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pressão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10">
                <a:latin typeface="Arial"/>
                <a:cs typeface="Arial"/>
              </a:rPr>
              <a:t>(es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ô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tro,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étric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rantir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re</a:t>
            </a:r>
            <a:r>
              <a:rPr dirty="0" sz="1200" spc="-5">
                <a:latin typeface="Arial"/>
                <a:cs typeface="Arial"/>
              </a:rPr>
              <a:t>gistr</a:t>
            </a:r>
            <a:r>
              <a:rPr dirty="0" sz="1200">
                <a:latin typeface="Arial"/>
                <a:cs typeface="Arial"/>
              </a:rPr>
              <a:t>o 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 c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11430">
              <a:lnSpc>
                <a:spcPct val="143800"/>
              </a:lnSpc>
              <a:spcBef>
                <a:spcPts val="5"/>
              </a:spcBef>
              <a:buFont typeface="Arial"/>
              <a:buChar char="•"/>
              <a:tabLst>
                <a:tab pos="14732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rar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lhime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porta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ores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és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"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rs"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les</a:t>
            </a:r>
            <a:r>
              <a:rPr dirty="0" sz="1200">
                <a:latin typeface="Arial"/>
                <a:cs typeface="Arial"/>
              </a:rPr>
              <a:t>tras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pera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IA.</a:t>
            </a:r>
            <a:endParaRPr sz="1200">
              <a:latin typeface="Arial"/>
              <a:cs typeface="Arial"/>
            </a:endParaRPr>
          </a:p>
          <a:p>
            <a:pPr marL="12700" marR="5715">
              <a:lnSpc>
                <a:spcPct val="143300"/>
              </a:lnSpc>
            </a:pPr>
            <a:r>
              <a:rPr dirty="0" sz="1200">
                <a:latin typeface="Arial"/>
                <a:cs typeface="Arial"/>
              </a:rPr>
              <a:t>•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rantir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uado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4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1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icili</a:t>
            </a:r>
            <a:r>
              <a:rPr dirty="0" sz="1200">
                <a:latin typeface="Arial"/>
                <a:cs typeface="Arial"/>
              </a:rPr>
              <a:t>ares para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osos</a:t>
            </a:r>
            <a:endParaRPr sz="1200">
              <a:latin typeface="Arial"/>
              <a:cs typeface="Arial"/>
            </a:endParaRPr>
          </a:p>
          <a:p>
            <a:pPr marL="12700" marR="12065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74625" algn="l"/>
              </a:tabLst>
            </a:pPr>
            <a:r>
              <a:rPr dirty="0" sz="1200" spc="-1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enda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er 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uscas</a:t>
            </a:r>
            <a:r>
              <a:rPr dirty="0" sz="1200">
                <a:latin typeface="Arial"/>
                <a:cs typeface="Arial"/>
              </a:rPr>
              <a:t> do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icili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res.</a:t>
            </a:r>
            <a:endParaRPr sz="1200">
              <a:latin typeface="Arial"/>
              <a:cs typeface="Arial"/>
            </a:endParaRPr>
          </a:p>
          <a:p>
            <a:pPr algn="just" marL="184785" indent="-17208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200" spc="-1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da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er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3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as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icili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res.</a:t>
            </a:r>
            <a:endParaRPr sz="1200">
              <a:latin typeface="Arial"/>
              <a:cs typeface="Arial"/>
            </a:endParaRPr>
          </a:p>
          <a:p>
            <a:pPr marL="12700" marR="10160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47320" algn="l"/>
              </a:tabLst>
            </a:pP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ini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atri</a:t>
            </a:r>
            <a:r>
              <a:rPr dirty="0" sz="1200" spc="-1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içõ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bro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23825" indent="-11112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24460" algn="l"/>
              </a:tabLst>
            </a:pPr>
            <a:r>
              <a:rPr dirty="0" sz="1200" spc="-1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capaci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ordo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4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10">
                <a:latin typeface="Arial"/>
                <a:cs typeface="Arial"/>
              </a:rPr>
              <a:t>Est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lec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ona</a:t>
            </a:r>
            <a:r>
              <a:rPr dirty="0" sz="1200" spc="-5">
                <a:latin typeface="Arial"/>
                <a:cs typeface="Arial"/>
              </a:rPr>
              <a:t>is.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spor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ersão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0160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47320" algn="l"/>
              </a:tabLst>
            </a:pP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ini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atri</a:t>
            </a:r>
            <a:r>
              <a:rPr dirty="0" sz="1200" spc="-1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içõ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bro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23825" indent="-11112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24460" algn="l"/>
              </a:tabLst>
            </a:pPr>
            <a:r>
              <a:rPr dirty="0" sz="1200" spc="-1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capaci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ordo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8025" cy="8590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buFont typeface="Arial"/>
              <a:buChar char="•"/>
              <a:tabLst>
                <a:tab pos="468630" algn="l"/>
              </a:tabLst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rantir       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     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citação       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      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      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0795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79070" algn="l"/>
              </a:tabLst>
            </a:pPr>
            <a:r>
              <a:rPr dirty="0" sz="1200">
                <a:latin typeface="Arial"/>
                <a:cs typeface="Arial"/>
              </a:rPr>
              <a:t>G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rantir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est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unic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pal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ares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10">
                <a:latin typeface="Arial"/>
                <a:cs typeface="Arial"/>
              </a:rPr>
              <a:t>Est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lec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s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lert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ares pre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ados</a:t>
            </a:r>
            <a:endParaRPr sz="1200">
              <a:latin typeface="Arial"/>
              <a:cs typeface="Arial"/>
            </a:endParaRPr>
          </a:p>
          <a:p>
            <a:pPr algn="just" marL="242570" indent="-22987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3204" algn="l"/>
              </a:tabLst>
            </a:pPr>
            <a:r>
              <a:rPr dirty="0" sz="1200" spc="-5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 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controle  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ncluindo 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dade)  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0160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92405" algn="l"/>
                <a:tab pos="113284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ant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	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istro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ecessid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des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204470" indent="-191770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205104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ro 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essid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béticos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cada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0160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53035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ásica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5">
                <a:latin typeface="Arial"/>
                <a:cs typeface="Arial"/>
              </a:rPr>
              <a:t>pl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/r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</a:t>
            </a:r>
            <a:r>
              <a:rPr dirty="0" sz="1200">
                <a:latin typeface="Arial"/>
                <a:cs typeface="Arial"/>
              </a:rPr>
              <a:t>o espe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ct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ar 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5">
                <a:latin typeface="Arial"/>
                <a:cs typeface="Arial"/>
              </a:rPr>
              <a:t>gistr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açõe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ini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esp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orame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re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 spc="-10">
                <a:latin typeface="Arial"/>
                <a:cs typeface="Arial"/>
              </a:rPr>
              <a:t>istros.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  <a:buFont typeface="Arial"/>
              <a:buChar char="•"/>
              <a:tabLst>
                <a:tab pos="110489" algn="l"/>
              </a:tabLst>
            </a:pPr>
            <a:r>
              <a:rPr dirty="0" sz="1200" spc="-1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siste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ili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situações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lert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na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atraso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etimen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ó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ãos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217804" indent="-205104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18440" algn="l"/>
              </a:tabLst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ados 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 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07950" indent="-9525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08585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a 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sta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2080"/>
              </a:lnSpc>
              <a:spcBef>
                <a:spcPts val="160"/>
              </a:spcBef>
            </a:pPr>
            <a:r>
              <a:rPr dirty="0" sz="1200" spc="-1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enda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cal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ossib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6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13030" indent="-10033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13664" algn="l"/>
              </a:tabLst>
            </a:pPr>
            <a:r>
              <a:rPr dirty="0" sz="1200" spc="-1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enda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ucal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possi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ilit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53035" algn="l"/>
              </a:tabLst>
            </a:pPr>
            <a:r>
              <a:rPr dirty="0" sz="1200" spc="-10">
                <a:latin typeface="Arial"/>
                <a:cs typeface="Arial"/>
              </a:rPr>
              <a:t>Est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ecer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consid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classi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>
                <a:latin typeface="Arial"/>
                <a:cs typeface="Arial"/>
              </a:rPr>
              <a:t> 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lógico.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5">
                <a:latin typeface="Arial"/>
                <a:cs typeface="Arial"/>
              </a:rPr>
              <a:t>ju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408305" indent="-39560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408940" algn="l"/>
              </a:tabLst>
            </a:pPr>
            <a:r>
              <a:rPr dirty="0" sz="1200" spc="-1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     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áticas     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    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      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ação     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l.</a:t>
            </a:r>
            <a:endParaRPr sz="1200">
              <a:latin typeface="Arial"/>
              <a:cs typeface="Arial"/>
            </a:endParaRPr>
          </a:p>
          <a:p>
            <a:pPr marL="12700" marR="11430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dar </a:t>
            </a:r>
            <a:r>
              <a:rPr dirty="0" sz="1200" spc="-5">
                <a:latin typeface="Arial"/>
                <a:cs typeface="Arial"/>
              </a:rPr>
              <a:t>ju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rcer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sti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280670" indent="-26797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281305" algn="l"/>
              </a:tabLst>
            </a:pPr>
            <a:r>
              <a:rPr dirty="0" sz="1200" spc="-1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  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práticas  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 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 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  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 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  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sica.</a:t>
            </a:r>
            <a:endParaRPr sz="1200">
              <a:latin typeface="Arial"/>
              <a:cs typeface="Arial"/>
            </a:endParaRPr>
          </a:p>
          <a:p>
            <a:pPr marL="12700" marR="12700">
              <a:lnSpc>
                <a:spcPct val="143300"/>
              </a:lnSpc>
              <a:spcBef>
                <a:spcPts val="15"/>
              </a:spcBef>
              <a:buFont typeface="Arial"/>
              <a:buChar char="•"/>
              <a:tabLst>
                <a:tab pos="111760" algn="l"/>
              </a:tabLst>
            </a:pP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dar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ju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est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parcer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institu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io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ais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educ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dores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18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8025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255">
              <a:lnSpc>
                <a:spcPct val="143300"/>
              </a:lnSpc>
              <a:buFont typeface="Arial"/>
              <a:buChar char="•"/>
              <a:tabLst>
                <a:tab pos="118110" algn="l"/>
              </a:tabLst>
            </a:pP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dar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pra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"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>
                <a:latin typeface="Arial"/>
                <a:cs typeface="Arial"/>
              </a:rPr>
              <a:t> ao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".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  <a:buFont typeface="Arial"/>
              <a:buChar char="•"/>
            </a:pPr>
            <a:endParaRPr sz="1750">
              <a:latin typeface="Times New Roman"/>
              <a:cs typeface="Times New Roman"/>
            </a:endParaRPr>
          </a:p>
          <a:p>
            <a:pPr algn="just" marL="12700" marR="5715" indent="448945">
              <a:lnSpc>
                <a:spcPct val="143800"/>
              </a:lnSpc>
            </a:pP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lha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orta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ores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rteri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ê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abe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>
                <a:latin typeface="Arial"/>
                <a:cs typeface="Arial"/>
              </a:rPr>
              <a:t> pe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bros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erá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citado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am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ins</a:t>
            </a:r>
            <a:r>
              <a:rPr dirty="0" sz="1200">
                <a:latin typeface="Arial"/>
                <a:cs typeface="Arial"/>
              </a:rPr>
              <a:t>trume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ares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áb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Os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usca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osos</a:t>
            </a:r>
            <a:r>
              <a:rPr dirty="0" sz="1200">
                <a:latin typeface="Arial"/>
                <a:cs typeface="Arial"/>
              </a:rPr>
              <a:t> às c</a:t>
            </a:r>
            <a:r>
              <a:rPr dirty="0" sz="1200" spc="5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5">
                <a:latin typeface="Arial"/>
                <a:cs typeface="Arial"/>
              </a:rPr>
              <a:t>lecim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 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2700" marR="6350" indent="44894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será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S.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erá</a:t>
            </a:r>
            <a:r>
              <a:rPr dirty="0" sz="1200">
                <a:latin typeface="Arial"/>
                <a:cs typeface="Arial"/>
              </a:rPr>
              <a:t> 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nci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da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ará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2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ncluindo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dade)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leci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repas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ará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rme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rá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controle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Os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erad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de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erão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ados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será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4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>
                <a:latin typeface="Arial"/>
                <a:cs typeface="Arial"/>
              </a:rPr>
              <a:t> respon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leci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 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cos 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oss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 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>
                <a:latin typeface="Arial"/>
                <a:cs typeface="Arial"/>
              </a:rPr>
              <a:t> 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uca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or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 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uran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rdia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rá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práticas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poss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arantir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s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EIXO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N</a:t>
            </a:r>
            <a:r>
              <a:rPr dirty="0" sz="1200" spc="10" b="1">
                <a:latin typeface="Arial"/>
                <a:cs typeface="Arial"/>
              </a:rPr>
              <a:t>G</a:t>
            </a: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spc="25" b="1">
                <a:latin typeface="Arial"/>
                <a:cs typeface="Arial"/>
              </a:rPr>
              <a:t>J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5" b="1">
                <a:latin typeface="Arial"/>
                <a:cs typeface="Arial"/>
              </a:rPr>
              <a:t>M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N</a:t>
            </a:r>
            <a:r>
              <a:rPr dirty="0" sz="1200" spc="5" b="1">
                <a:latin typeface="Arial"/>
                <a:cs typeface="Arial"/>
              </a:rPr>
              <a:t>T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spc="-5" b="1">
                <a:latin typeface="Arial"/>
                <a:cs typeface="Arial"/>
              </a:rPr>
              <a:t>ÚB</a:t>
            </a:r>
            <a:r>
              <a:rPr dirty="0" sz="1200" spc="-10" b="1">
                <a:latin typeface="Arial"/>
                <a:cs typeface="Arial"/>
              </a:rPr>
              <a:t>LICO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15" b="1">
                <a:latin typeface="Arial"/>
                <a:cs typeface="Arial"/>
              </a:rPr>
              <a:t>ç</a:t>
            </a:r>
            <a:r>
              <a:rPr dirty="0" sz="1200" b="1">
                <a:latin typeface="Arial"/>
                <a:cs typeface="Arial"/>
              </a:rPr>
              <a:t>õe</a:t>
            </a:r>
            <a:r>
              <a:rPr dirty="0" sz="1200" spc="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2700" marR="952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16839" algn="l"/>
                <a:tab pos="826135" algn="l"/>
                <a:tab pos="1241425" algn="l"/>
                <a:tab pos="1657350" algn="l"/>
                <a:tab pos="2590800" algn="l"/>
                <a:tab pos="3437890" algn="l"/>
                <a:tab pos="3938904" algn="l"/>
                <a:tab pos="4811395" algn="l"/>
                <a:tab pos="5311775" algn="l"/>
              </a:tabLst>
            </a:pP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rterial	</a:t>
            </a:r>
            <a:r>
              <a:rPr dirty="0" sz="1200">
                <a:latin typeface="Arial"/>
                <a:cs typeface="Arial"/>
              </a:rPr>
              <a:t>e	</a:t>
            </a:r>
            <a:r>
              <a:rPr dirty="0" sz="1200">
                <a:latin typeface="Arial"/>
                <a:cs typeface="Arial"/>
              </a:rPr>
              <a:t>à	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abe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	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llit</a:t>
            </a:r>
            <a:r>
              <a:rPr dirty="0" sz="1200">
                <a:latin typeface="Arial"/>
                <a:cs typeface="Arial"/>
              </a:rPr>
              <a:t>us	</a:t>
            </a:r>
            <a:r>
              <a:rPr dirty="0" sz="1200">
                <a:latin typeface="Arial"/>
                <a:cs typeface="Arial"/>
              </a:rPr>
              <a:t>da	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	</a:t>
            </a:r>
            <a:r>
              <a:rPr dirty="0" sz="1200">
                <a:latin typeface="Arial"/>
                <a:cs typeface="Arial"/>
              </a:rPr>
              <a:t>de	</a:t>
            </a:r>
            <a:r>
              <a:rPr dirty="0" sz="1200">
                <a:latin typeface="Arial"/>
                <a:cs typeface="Arial"/>
              </a:rPr>
              <a:t>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889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53035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ent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obre  os  f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res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82880" indent="-17018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83515" algn="l"/>
              </a:tabLst>
            </a:pP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ortâ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cia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18110" algn="l"/>
                <a:tab pos="1195705" algn="l"/>
                <a:tab pos="1790064" algn="l"/>
                <a:tab pos="2640965" algn="l"/>
                <a:tab pos="3542665" algn="l"/>
                <a:tab pos="4596765" algn="l"/>
                <a:tab pos="5151120" algn="l"/>
              </a:tabLst>
            </a:pP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ir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estr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ias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asão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50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dores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nsão	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	</a:t>
            </a:r>
            <a:r>
              <a:rPr dirty="0" sz="1200">
                <a:latin typeface="Arial"/>
                <a:cs typeface="Arial"/>
              </a:rPr>
              <a:t>hou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	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	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cessi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	</a:t>
            </a:r>
            <a:r>
              <a:rPr dirty="0" sz="1200">
                <a:latin typeface="Arial"/>
                <a:cs typeface="Arial"/>
              </a:rPr>
              <a:t>de	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osos</a:t>
            </a:r>
            <a:r>
              <a:rPr dirty="0" sz="1200" spc="-5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6364" indent="-113664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27000" algn="l"/>
              </a:tabLst>
            </a:pPr>
            <a:r>
              <a:rPr dirty="0" sz="1200">
                <a:latin typeface="Arial"/>
                <a:cs typeface="Arial"/>
              </a:rPr>
              <a:t>Esclarec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dores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odic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precon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</a:t>
            </a:r>
            <a:r>
              <a:rPr dirty="0" sz="1200" spc="2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6120" cy="8590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255">
              <a:lnSpc>
                <a:spcPct val="143300"/>
              </a:lnSpc>
              <a:buFont typeface="Arial"/>
              <a:buChar char="•"/>
              <a:tabLst>
                <a:tab pos="118110" algn="l"/>
              </a:tabLst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asão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dores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       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(se        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hou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        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        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cessi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         de        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).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46685" algn="l"/>
              </a:tabLst>
            </a:pPr>
            <a:r>
              <a:rPr dirty="0" sz="1200">
                <a:latin typeface="Arial"/>
                <a:cs typeface="Arial"/>
              </a:rPr>
              <a:t>Esclarec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adores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dia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et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precon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8890">
              <a:lnSpc>
                <a:spcPct val="143700"/>
              </a:lnSpc>
              <a:spcBef>
                <a:spcPts val="5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cardio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lare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uroló</a:t>
            </a:r>
            <a:r>
              <a:rPr dirty="0" sz="1200" spc="-5">
                <a:latin typeface="Arial"/>
                <a:cs typeface="Arial"/>
              </a:rPr>
              <a:t>gica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ortâ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de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5">
                <a:latin typeface="Arial"/>
                <a:cs typeface="Arial"/>
              </a:rPr>
              <a:t>lso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nsibil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tre</a:t>
            </a:r>
            <a:r>
              <a:rPr dirty="0" sz="1200" spc="1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adas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201295" indent="-18859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01930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as</a:t>
            </a:r>
            <a:endParaRPr sz="1200">
              <a:latin typeface="Arial"/>
              <a:cs typeface="Arial"/>
            </a:endParaRPr>
          </a:p>
          <a:p>
            <a:pPr algn="just" marL="12700" marR="8890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Arial"/>
                <a:cs typeface="Arial"/>
              </a:rPr>
              <a:t>cardio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lare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ne</a:t>
            </a:r>
            <a:r>
              <a:rPr dirty="0" sz="1200">
                <a:latin typeface="Arial"/>
                <a:cs typeface="Arial"/>
              </a:rPr>
              <a:t>uroló</a:t>
            </a:r>
            <a:r>
              <a:rPr dirty="0" sz="1200" spc="-5">
                <a:latin typeface="Arial"/>
                <a:cs typeface="Arial"/>
              </a:rPr>
              <a:t>gica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decor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obre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ortâ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cia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5">
                <a:latin typeface="Arial"/>
                <a:cs typeface="Arial"/>
              </a:rPr>
              <a:t>lso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nsibil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tre</a:t>
            </a:r>
            <a:r>
              <a:rPr dirty="0" sz="1200" spc="1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adas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1016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40970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res.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18110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3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>
                <a:latin typeface="Arial"/>
                <a:cs typeface="Arial"/>
              </a:rPr>
              <a:t> 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ados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10160">
              <a:lnSpc>
                <a:spcPct val="143800"/>
              </a:lnSpc>
              <a:spcBef>
                <a:spcPts val="5"/>
              </a:spcBef>
              <a:buFont typeface="Arial"/>
              <a:buChar char="•"/>
              <a:tabLst>
                <a:tab pos="111760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armácia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ar/H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ernati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0">
                <a:latin typeface="Arial"/>
                <a:cs typeface="Arial"/>
              </a:rPr>
              <a:t>ste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acess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8255">
              <a:lnSpc>
                <a:spcPct val="143300"/>
              </a:lnSpc>
              <a:buFont typeface="Arial"/>
              <a:buChar char="•"/>
              <a:tabLst>
                <a:tab pos="179070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us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us re</a:t>
            </a:r>
            <a:r>
              <a:rPr dirty="0" sz="1200" spc="-5">
                <a:latin typeface="Arial"/>
                <a:cs typeface="Arial"/>
              </a:rPr>
              <a:t>gistro</a:t>
            </a:r>
            <a:r>
              <a:rPr dirty="0" sz="1200">
                <a:latin typeface="Arial"/>
                <a:cs typeface="Arial"/>
              </a:rPr>
              <a:t>s de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esso 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se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lvl="1" marL="12700" marR="10795" indent="4254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229235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uá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eu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ortâ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lar.</a:t>
            </a:r>
            <a:endParaRPr sz="1200">
              <a:latin typeface="Arial"/>
              <a:cs typeface="Arial"/>
            </a:endParaRPr>
          </a:p>
          <a:p>
            <a:pPr algn="just" marL="12700" marR="952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56210" algn="l"/>
              </a:tabLst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sclarec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â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cia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>
                <a:latin typeface="Arial"/>
                <a:cs typeface="Arial"/>
              </a:rPr>
              <a:t> controle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ores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icá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(co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5">
                <a:latin typeface="Arial"/>
                <a:cs typeface="Arial"/>
              </a:rPr>
              <a:t>).</a:t>
            </a:r>
            <a:endParaRPr sz="1200">
              <a:latin typeface="Arial"/>
              <a:cs typeface="Arial"/>
            </a:endParaRPr>
          </a:p>
          <a:p>
            <a:pPr algn="just" marL="12700" marR="9525">
              <a:lnSpc>
                <a:spcPct val="143300"/>
              </a:lnSpc>
              <a:spcBef>
                <a:spcPts val="15"/>
              </a:spcBef>
              <a:buFont typeface="Arial"/>
              <a:buChar char="•"/>
              <a:tabLst>
                <a:tab pos="189865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usuár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eu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ortâ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cia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lar</a:t>
            </a:r>
            <a:endParaRPr sz="1200">
              <a:latin typeface="Arial"/>
              <a:cs typeface="Arial"/>
            </a:endParaRPr>
          </a:p>
          <a:p>
            <a:pPr algn="just" marL="12700" marR="1016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42240" algn="l"/>
              </a:tabLst>
            </a:pP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uscar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parcer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orç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ndo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rset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promoç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952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19380" algn="l"/>
              </a:tabLst>
            </a:pP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ob</a:t>
            </a:r>
            <a:r>
              <a:rPr dirty="0" sz="1200" spc="-5">
                <a:latin typeface="Arial"/>
                <a:cs typeface="Arial"/>
              </a:rPr>
              <a:t>ili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ju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cip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arantia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isp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ibili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825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72720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1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seus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iliare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â</a:t>
            </a:r>
            <a:r>
              <a:rPr dirty="0" sz="1200">
                <a:latin typeface="Arial"/>
                <a:cs typeface="Arial"/>
              </a:rPr>
              <a:t>ncia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>
                <a:latin typeface="Arial"/>
                <a:cs typeface="Arial"/>
              </a:rPr>
              <a:t> sau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l.</a:t>
            </a:r>
            <a:endParaRPr sz="1200">
              <a:latin typeface="Arial"/>
              <a:cs typeface="Arial"/>
            </a:endParaRPr>
          </a:p>
          <a:p>
            <a:pPr algn="just" marL="12700" marR="5715">
              <a:lnSpc>
                <a:spcPct val="143300"/>
              </a:lnSpc>
              <a:spcBef>
                <a:spcPts val="15"/>
              </a:spcBef>
              <a:buFont typeface="Arial"/>
              <a:buChar char="•"/>
              <a:tabLst>
                <a:tab pos="113664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seus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iliare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â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4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l.</a:t>
            </a:r>
            <a:r>
              <a:rPr dirty="0" sz="1200" spc="-5">
                <a:latin typeface="Arial"/>
                <a:cs typeface="Arial"/>
              </a:rPr>
              <a:t> De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lha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5485" cy="8590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890">
              <a:lnSpc>
                <a:spcPct val="143300"/>
              </a:lnSpc>
              <a:buFont typeface="Arial"/>
              <a:buChar char="•"/>
              <a:tabLst>
                <a:tab pos="125730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ortâ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cia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ática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lar.</a:t>
            </a:r>
            <a:endParaRPr sz="1200">
              <a:latin typeface="Arial"/>
              <a:cs typeface="Arial"/>
            </a:endParaRPr>
          </a:p>
          <a:p>
            <a:pPr marL="12700" marR="1079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33350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mpo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ância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ática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lar.</a:t>
            </a:r>
            <a:endParaRPr sz="1200">
              <a:latin typeface="Arial"/>
              <a:cs typeface="Arial"/>
            </a:endParaRPr>
          </a:p>
          <a:p>
            <a:pPr marL="12700" marR="571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83515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 spc="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ência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>
                <a:latin typeface="Arial"/>
                <a:cs typeface="Arial"/>
              </a:rPr>
              <a:t> ab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nar 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7620">
              <a:lnSpc>
                <a:spcPct val="143500"/>
              </a:lnSpc>
              <a:spcBef>
                <a:spcPts val="10"/>
              </a:spcBef>
              <a:buFont typeface="Arial"/>
              <a:buChar char="•"/>
              <a:tabLst>
                <a:tab pos="114935" algn="l"/>
              </a:tabLst>
            </a:pP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nar</a:t>
            </a:r>
            <a:r>
              <a:rPr dirty="0" sz="1200">
                <a:latin typeface="Arial"/>
                <a:cs typeface="Arial"/>
              </a:rPr>
              <a:t> o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  <a:buFont typeface="Arial"/>
              <a:buChar char="•"/>
            </a:pPr>
            <a:endParaRPr sz="1750">
              <a:latin typeface="Times New Roman"/>
              <a:cs typeface="Times New Roman"/>
            </a:endParaRPr>
          </a:p>
          <a:p>
            <a:pPr algn="just" marL="12700" marR="6350">
              <a:lnSpc>
                <a:spcPct val="143800"/>
              </a:lnSpc>
            </a:pP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lha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arterial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me</a:t>
            </a:r>
            <a:r>
              <a:rPr dirty="0" sz="1200" spc="-5">
                <a:latin typeface="Arial"/>
                <a:cs typeface="Arial"/>
              </a:rPr>
              <a:t>llit</a:t>
            </a:r>
            <a:r>
              <a:rPr dirty="0" sz="1200">
                <a:latin typeface="Arial"/>
                <a:cs typeface="Arial"/>
              </a:rPr>
              <a:t>us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s</a:t>
            </a:r>
            <a:r>
              <a:rPr dirty="0" sz="1200" spc="-5">
                <a:latin typeface="Arial"/>
                <a:cs typeface="Arial"/>
              </a:rPr>
              <a:t>al</a:t>
            </a:r>
            <a:r>
              <a:rPr dirty="0" sz="1200">
                <a:latin typeface="Arial"/>
                <a:cs typeface="Arial"/>
              </a:rPr>
              <a:t>a de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ra,</a:t>
            </a:r>
            <a:r>
              <a:rPr dirty="0" sz="1200">
                <a:latin typeface="Arial"/>
                <a:cs typeface="Arial"/>
              </a:rPr>
              <a:t> re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iõ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erá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s;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ância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isco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cardio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lare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uroló</a:t>
            </a:r>
            <a:r>
              <a:rPr dirty="0" sz="1200" spc="-5">
                <a:latin typeface="Arial"/>
                <a:cs typeface="Arial"/>
              </a:rPr>
              <a:t>gicas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res,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sso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icame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Fa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r/HIP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acesso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10">
                <a:latin typeface="Arial"/>
                <a:cs typeface="Arial"/>
              </a:rPr>
              <a:t>istros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ntrole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(co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),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spe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EIXO</a:t>
            </a:r>
            <a:r>
              <a:rPr dirty="0" sz="1200" spc="-10" b="1">
                <a:latin typeface="Arial"/>
                <a:cs typeface="Arial"/>
              </a:rPr>
              <a:t> Q</a:t>
            </a:r>
            <a:r>
              <a:rPr dirty="0" sz="1200" spc="10" b="1">
                <a:latin typeface="Arial"/>
                <a:cs typeface="Arial"/>
              </a:rPr>
              <a:t>U</a:t>
            </a: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LIFI</a:t>
            </a:r>
            <a:r>
              <a:rPr dirty="0" sz="1200" spc="5" b="1">
                <a:latin typeface="Arial"/>
                <a:cs typeface="Arial"/>
              </a:rPr>
              <a:t>C</a:t>
            </a: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20" b="1">
                <a:latin typeface="Arial"/>
                <a:cs typeface="Arial"/>
              </a:rPr>
              <a:t>Ç</a:t>
            </a:r>
            <a:r>
              <a:rPr dirty="0" sz="1200" spc="-5" b="1">
                <a:latin typeface="Arial"/>
                <a:cs typeface="Arial"/>
              </a:rPr>
              <a:t>Ã</a:t>
            </a:r>
            <a:r>
              <a:rPr dirty="0" sz="1200" b="1">
                <a:latin typeface="Arial"/>
                <a:cs typeface="Arial"/>
              </a:rPr>
              <a:t>O </a:t>
            </a:r>
            <a:r>
              <a:rPr dirty="0" sz="1200" spc="10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spc="20" b="1">
                <a:latin typeface="Arial"/>
                <a:cs typeface="Arial"/>
              </a:rPr>
              <a:t>R</a:t>
            </a:r>
            <a:r>
              <a:rPr dirty="0" sz="1200" spc="-30" b="1">
                <a:latin typeface="Arial"/>
                <a:cs typeface="Arial"/>
              </a:rPr>
              <a:t>Á</a:t>
            </a:r>
            <a:r>
              <a:rPr dirty="0" sz="1200" spc="-10" b="1">
                <a:latin typeface="Arial"/>
                <a:cs typeface="Arial"/>
              </a:rPr>
              <a:t>TI</a:t>
            </a:r>
            <a:r>
              <a:rPr dirty="0" sz="1200" spc="5" b="1">
                <a:latin typeface="Arial"/>
                <a:cs typeface="Arial"/>
              </a:rPr>
              <a:t>C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CLÍN</a:t>
            </a:r>
            <a:r>
              <a:rPr dirty="0" sz="1200" spc="0" b="1">
                <a:latin typeface="Arial"/>
                <a:cs typeface="Arial"/>
              </a:rPr>
              <a:t>I</a:t>
            </a:r>
            <a:r>
              <a:rPr dirty="0" sz="1200" spc="5" b="1">
                <a:latin typeface="Arial"/>
                <a:cs typeface="Arial"/>
              </a:rPr>
              <a:t>C</a:t>
            </a:r>
            <a:r>
              <a:rPr dirty="0" sz="1200" b="1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15" b="1">
                <a:latin typeface="Arial"/>
                <a:cs typeface="Arial"/>
              </a:rPr>
              <a:t>ç</a:t>
            </a:r>
            <a:r>
              <a:rPr dirty="0" sz="1200" b="1">
                <a:latin typeface="Arial"/>
                <a:cs typeface="Arial"/>
              </a:rPr>
              <a:t>õe</a:t>
            </a:r>
            <a:r>
              <a:rPr dirty="0" sz="1200" spc="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algn="just" marL="120650" indent="-10795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121285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área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30175" algn="l"/>
              </a:tabLst>
            </a:pP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pressão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inc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12700" marR="10160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33350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adu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rterial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-10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5">
                <a:latin typeface="Arial"/>
                <a:cs typeface="Arial"/>
              </a:rPr>
              <a:t>8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13030" indent="-10033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13664" algn="l"/>
              </a:tabLst>
            </a:pP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rein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as 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13664" algn="l"/>
              </a:tabLst>
            </a:pP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rein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apr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0160">
              <a:lnSpc>
                <a:spcPct val="143300"/>
              </a:lnSpc>
              <a:spcBef>
                <a:spcPts val="15"/>
              </a:spcBef>
              <a:buFont typeface="Arial"/>
              <a:buChar char="•"/>
              <a:tabLst>
                <a:tab pos="137795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res.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05509" y="1255394"/>
          <a:ext cx="5916295" cy="651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5118"/>
                <a:gridCol w="3409822"/>
              </a:tblGrid>
              <a:tr h="65989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FIC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2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2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3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LOG</a:t>
                      </a:r>
                      <a:r>
                        <a:rPr dirty="0" sz="1200" spc="2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Á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FI</a:t>
                      </a:r>
                      <a:r>
                        <a:rPr dirty="0" sz="1200" spc="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0520"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stit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iç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ã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Uni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ers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deral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lo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5759"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Fac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lda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sti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rt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ed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cina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oc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8431"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lh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( )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 )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DI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RTAÇÃ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) </a:t>
                      </a:r>
                      <a:r>
                        <a:rPr dirty="0" sz="1200" spc="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CADÊMICO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8521"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ro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urs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speciali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ação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ú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í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3567"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Á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rea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 c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nhec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ú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ú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8808"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lu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ês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ndra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4923">
                <a:tc gridSpan="2">
                  <a:txBody>
                    <a:bodyPr/>
                    <a:lstStyle/>
                    <a:p>
                      <a:pPr marL="64769" marR="62865">
                        <a:lnSpc>
                          <a:spcPts val="1380"/>
                        </a:lnSpc>
                      </a:pPr>
                      <a:r>
                        <a:rPr dirty="0" sz="12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í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: </a:t>
                      </a:r>
                      <a:r>
                        <a:rPr dirty="0" sz="12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enç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ã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 </a:t>
                      </a:r>
                      <a:r>
                        <a:rPr dirty="0" sz="12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à </a:t>
                      </a:r>
                      <a:r>
                        <a:rPr dirty="0" sz="12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úde </a:t>
                      </a:r>
                      <a:r>
                        <a:rPr dirty="0" sz="12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os </a:t>
                      </a:r>
                      <a:r>
                        <a:rPr dirty="0" sz="1200" spc="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ip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rt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nsos </a:t>
                      </a:r>
                      <a:r>
                        <a:rPr dirty="0" sz="1200" spc="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12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éticos </a:t>
                      </a:r>
                      <a:r>
                        <a:rPr dirty="0" sz="1200" spc="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Uni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dade </a:t>
                      </a:r>
                      <a:r>
                        <a:rPr dirty="0" sz="120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anor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muar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/P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187">
                <a:tc grid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ra: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os Martins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81838">
                <a:tc rowSpan="2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Loca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lo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s/RS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2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s: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52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955">
                <a:tc gridSpan="2">
                  <a:txBody>
                    <a:bodyPr/>
                    <a:lstStyle/>
                    <a:p>
                      <a:pPr marL="64769" marR="61594">
                        <a:lnSpc>
                          <a:spcPct val="1108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ras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cha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: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úd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í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enç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ã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ár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à 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ú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nça 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ôn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ic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;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Di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abe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Mell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s;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Hi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rte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sã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37513">
                <a:tc gridSpan="2">
                  <a:txBody>
                    <a:bodyPr/>
                    <a:lstStyle/>
                    <a:p>
                      <a:pPr marL="1834514" marR="1828164" indent="236220">
                        <a:lnSpc>
                          <a:spcPct val="11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iblio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tecár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 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esp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á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el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(Assin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 c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bo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com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CRB)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21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6120" cy="149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buFont typeface="Arial"/>
              <a:buChar char="•"/>
              <a:tabLst>
                <a:tab pos="258445" algn="l"/>
                <a:tab pos="1007110" algn="l"/>
                <a:tab pos="1969135" algn="l"/>
                <a:tab pos="2330450" algn="l"/>
                <a:tab pos="3293745" algn="l"/>
                <a:tab pos="3654425" algn="l"/>
                <a:tab pos="4572635" algn="l"/>
                <a:tab pos="4933950" algn="l"/>
              </a:tabLst>
            </a:pPr>
            <a:r>
              <a:rPr dirty="0" sz="1200" spc="-5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	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	</a:t>
            </a:r>
            <a:r>
              <a:rPr dirty="0" sz="1200">
                <a:latin typeface="Arial"/>
                <a:cs typeface="Arial"/>
              </a:rPr>
              <a:t>do	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ion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	</a:t>
            </a:r>
            <a:r>
              <a:rPr dirty="0" sz="1200">
                <a:latin typeface="Arial"/>
                <a:cs typeface="Arial"/>
              </a:rPr>
              <a:t>no	</a:t>
            </a:r>
            <a:r>
              <a:rPr dirty="0" sz="1200" spc="-5">
                <a:latin typeface="Arial"/>
                <a:cs typeface="Arial"/>
              </a:rPr>
              <a:t>trat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	</a:t>
            </a:r>
            <a:r>
              <a:rPr dirty="0" sz="1200">
                <a:latin typeface="Arial"/>
                <a:cs typeface="Arial"/>
              </a:rPr>
              <a:t>da	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9525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48590" algn="l"/>
              </a:tabLst>
            </a:pP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uipe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acesso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ar/H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perdia.</a:t>
            </a:r>
            <a:endParaRPr sz="1200">
              <a:latin typeface="Arial"/>
              <a:cs typeface="Arial"/>
            </a:endParaRPr>
          </a:p>
          <a:p>
            <a:pPr marL="108585" indent="-9588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onal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lvl="1" marL="12700" marR="9525" indent="4254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86690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 acesso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ar/H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perdia.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2663649"/>
            <a:ext cx="4637405" cy="149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3500"/>
              </a:lnSpc>
              <a:buFont typeface="Arial"/>
              <a:buChar char="•"/>
              <a:tabLst>
                <a:tab pos="185420" algn="l"/>
              </a:tabLst>
            </a:pP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rein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istros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lvl="1" marL="12700" marR="8255" indent="42545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221615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proced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cl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3300"/>
              </a:lnSpc>
              <a:spcBef>
                <a:spcPts val="10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rein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istros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éti</a:t>
            </a:r>
            <a:r>
              <a:rPr dirty="0" sz="1200" spc="1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9074" y="2663649"/>
            <a:ext cx="10515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necessár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89269" y="3189810"/>
            <a:ext cx="10610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9074" y="3715590"/>
            <a:ext cx="10515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necessár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4241370"/>
            <a:ext cx="5786120" cy="5173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9525">
              <a:lnSpc>
                <a:spcPct val="143300"/>
              </a:lnSpc>
              <a:buFont typeface="Arial"/>
              <a:buChar char="•"/>
              <a:tabLst>
                <a:tab pos="151765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 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cação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ndo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ore 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ing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ões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ór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ãos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lvl="1" marL="151130" indent="-9588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51765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ortâ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5">
                <a:latin typeface="Arial"/>
                <a:cs typeface="Arial"/>
              </a:rPr>
              <a:t>gistr</a:t>
            </a:r>
            <a:r>
              <a:rPr dirty="0" sz="1200">
                <a:latin typeface="Arial"/>
                <a:cs typeface="Arial"/>
              </a:rPr>
              <a:t>o de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0795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54940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controle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ores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is.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 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bucal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40335" indent="-1276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140970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0650" indent="-10795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121285" algn="l"/>
              </a:tabLst>
            </a:pP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uipe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obre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ticas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nt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udá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el.</a:t>
            </a:r>
            <a:endParaRPr sz="1200">
              <a:latin typeface="Arial"/>
              <a:cs typeface="Arial"/>
            </a:endParaRPr>
          </a:p>
          <a:p>
            <a:pPr marL="12700" marR="10795">
              <a:lnSpc>
                <a:spcPts val="2080"/>
              </a:lnSpc>
              <a:spcBef>
                <a:spcPts val="160"/>
              </a:spcBef>
              <a:buFont typeface="Arial"/>
              <a:buChar char="•"/>
              <a:tabLst>
                <a:tab pos="139065" algn="l"/>
              </a:tabLst>
            </a:pP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uipe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odo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ias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edu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13030" indent="-10033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113664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2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obre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rática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lar.</a:t>
            </a:r>
            <a:endParaRPr sz="1200">
              <a:latin typeface="Arial"/>
              <a:cs typeface="Arial"/>
            </a:endParaRPr>
          </a:p>
          <a:p>
            <a:pPr algn="just" marL="108585" indent="-9588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109220" algn="l"/>
              </a:tabLst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acitar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900"/>
              </a:lnSpc>
            </a:pPr>
            <a:r>
              <a:rPr dirty="0" sz="1200" spc="-5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lha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será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proje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 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eç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0">
                <a:latin typeface="Arial"/>
                <a:cs typeface="Arial"/>
              </a:rPr>
              <a:t> 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poss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lec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eu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apel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sma.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Dur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iõ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pacit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arantir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ab</a:t>
            </a:r>
            <a:r>
              <a:rPr dirty="0" sz="1200">
                <a:latin typeface="Arial"/>
                <a:cs typeface="Arial"/>
              </a:rPr>
              <a:t>ético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77230" cy="8830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2</a:t>
            </a:r>
            <a:r>
              <a:rPr dirty="0" sz="1200" spc="-5" b="1">
                <a:latin typeface="Arial"/>
                <a:cs typeface="Arial"/>
              </a:rPr>
              <a:t>.5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Ind</a:t>
            </a:r>
            <a:r>
              <a:rPr dirty="0" sz="1200" spc="-20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ca</a:t>
            </a:r>
            <a:r>
              <a:rPr dirty="0" sz="1200" spc="-10" b="1">
                <a:latin typeface="Arial"/>
                <a:cs typeface="Arial"/>
              </a:rPr>
              <a:t>dor</a:t>
            </a:r>
            <a:r>
              <a:rPr dirty="0" sz="1200" spc="-2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res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área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bran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Arial"/>
                <a:cs typeface="Arial"/>
              </a:rPr>
              <a:t>cada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Ar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à</a:t>
            </a:r>
            <a:r>
              <a:rPr dirty="0" sz="1200" spc="-5">
                <a:latin typeface="Arial"/>
                <a:cs typeface="Arial"/>
              </a:rPr>
              <a:t> Di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Mell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530098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 marR="439420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res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área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bran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5240" indent="50165">
              <a:lnSpc>
                <a:spcPct val="100000"/>
              </a:lnSpc>
              <a:spcBef>
                <a:spcPts val="450"/>
              </a:spcBef>
            </a:pP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cos res</a:t>
            </a:r>
            <a:r>
              <a:rPr dirty="0" sz="1200" spc="-5">
                <a:latin typeface="Arial"/>
                <a:cs typeface="Arial"/>
              </a:rPr>
              <a:t>ide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área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abran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10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ncia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 marL="2265045" marR="5080" indent="-2249805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Arial"/>
                <a:cs typeface="Arial"/>
              </a:rPr>
              <a:t>cada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Ar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à</a:t>
            </a:r>
            <a:r>
              <a:rPr dirty="0" sz="1200" spc="-5">
                <a:latin typeface="Arial"/>
                <a:cs typeface="Arial"/>
              </a:rPr>
              <a:t> Di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Mell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  <a:spcBef>
                <a:spcPts val="635"/>
              </a:spcBef>
              <a:tabLst>
                <a:tab pos="5333365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 indent="19685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 reside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 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2</a:t>
            </a:r>
            <a:endParaRPr sz="1200">
              <a:latin typeface="Arial"/>
              <a:cs typeface="Arial"/>
            </a:endParaRPr>
          </a:p>
          <a:p>
            <a:pPr marL="2557780" marR="46355" indent="-2499995">
              <a:lnSpc>
                <a:spcPct val="143300"/>
              </a:lnSpc>
              <a:spcBef>
                <a:spcPts val="15"/>
              </a:spcBef>
            </a:pP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à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 mé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de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  <a:spcBef>
                <a:spcPts val="635"/>
              </a:spcBef>
              <a:tabLst>
                <a:tab pos="5333365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 marR="48260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</a:t>
            </a:r>
            <a:r>
              <a:rPr dirty="0" sz="1200" spc="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sos </a:t>
            </a:r>
            <a:r>
              <a:rPr dirty="0" sz="1200" spc="5">
                <a:latin typeface="Arial"/>
                <a:cs typeface="Arial"/>
              </a:rPr>
              <a:t>à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da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194310">
              <a:lnSpc>
                <a:spcPct val="143300"/>
              </a:lnSpc>
            </a:pP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 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de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  <a:tabLst>
                <a:tab pos="530098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 marR="106045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  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à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da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3</a:t>
            </a:r>
            <a:endParaRPr sz="1200">
              <a:latin typeface="Arial"/>
              <a:cs typeface="Arial"/>
            </a:endParaRPr>
          </a:p>
          <a:p>
            <a:pPr lvl="1" marL="318770" indent="-306070">
              <a:lnSpc>
                <a:spcPct val="100000"/>
              </a:lnSpc>
              <a:spcBef>
                <a:spcPts val="620"/>
              </a:spcBef>
              <a:buFont typeface="Arial"/>
              <a:buAutoNum type="arabicParenR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apr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  <a:spcBef>
                <a:spcPts val="635"/>
              </a:spcBef>
              <a:tabLst>
                <a:tab pos="5333365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 marR="498475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me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lvl="1" marL="318770" indent="-306070">
              <a:lnSpc>
                <a:spcPct val="100000"/>
              </a:lnSpc>
              <a:spcBef>
                <a:spcPts val="445"/>
              </a:spcBef>
              <a:buFont typeface="Arial"/>
              <a:buAutoNum type="arabicParenR" startAt="2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cos 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cl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apropr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  <a:spcBef>
                <a:spcPts val="635"/>
              </a:spcBef>
              <a:tabLst>
                <a:tab pos="5333365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23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48020" cy="8590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 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endParaRPr sz="1200">
              <a:latin typeface="Arial"/>
              <a:cs typeface="Arial"/>
            </a:endParaRPr>
          </a:p>
          <a:p>
            <a:pPr lvl="1" marL="12700" marR="122555">
              <a:lnSpc>
                <a:spcPts val="2080"/>
              </a:lnSpc>
              <a:spcBef>
                <a:spcPts val="160"/>
              </a:spcBef>
              <a:buFont typeface="Arial"/>
              <a:buAutoNum type="arabicParenR" startAt="3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530098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lvl="1" marL="12700" marR="266700">
              <a:lnSpc>
                <a:spcPct val="143500"/>
              </a:lnSpc>
              <a:spcBef>
                <a:spcPts val="690"/>
              </a:spcBef>
              <a:buFont typeface="Arial"/>
              <a:buAutoNum type="arabicParenR" startAt="4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 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  <a:spcBef>
                <a:spcPts val="635"/>
              </a:spcBef>
              <a:tabLst>
                <a:tab pos="5333365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 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750">
              <a:latin typeface="Times New Roman"/>
              <a:cs typeface="Times New Roman"/>
            </a:endParaRPr>
          </a:p>
          <a:p>
            <a:pPr lvl="1" marL="12700" marR="626110">
              <a:lnSpc>
                <a:spcPct val="144200"/>
              </a:lnSpc>
              <a:buFont typeface="Arial"/>
              <a:buAutoNum type="arabicParenR" startAt="5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rescr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ção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armácia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ar/H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perdia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  <a:spcBef>
                <a:spcPts val="625"/>
              </a:spcBef>
              <a:tabLst>
                <a:tab pos="5333365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prescr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lvl="1" marL="12700" marR="728345">
              <a:lnSpc>
                <a:spcPct val="143300"/>
              </a:lnSpc>
              <a:spcBef>
                <a:spcPts val="695"/>
              </a:spcBef>
              <a:buFont typeface="Arial"/>
              <a:buAutoNum type="arabicParenR" startAt="6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cos 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rescr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Fa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ar/H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perdia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  <a:spcBef>
                <a:spcPts val="620"/>
              </a:spcBef>
              <a:tabLst>
                <a:tab pos="5333365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prescr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icame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4</a:t>
            </a:r>
            <a:endParaRPr sz="1200">
              <a:latin typeface="Arial"/>
              <a:cs typeface="Arial"/>
            </a:endParaRPr>
          </a:p>
          <a:p>
            <a:pPr lvl="1" marL="12700" marR="622300">
              <a:lnSpc>
                <a:spcPts val="2080"/>
              </a:lnSpc>
              <a:spcBef>
                <a:spcPts val="160"/>
              </a:spcBef>
              <a:buFont typeface="Arial"/>
              <a:buAutoNum type="arabicParenR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5">
                <a:latin typeface="Arial"/>
                <a:cs typeface="Arial"/>
              </a:rPr>
              <a:t>gistro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530098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lvl="1" marL="12700" marR="683260">
              <a:lnSpc>
                <a:spcPct val="143300"/>
              </a:lnSpc>
              <a:spcBef>
                <a:spcPts val="695"/>
              </a:spcBef>
              <a:buFont typeface="Arial"/>
              <a:buAutoNum type="arabicParenR" startAt="2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cos  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530098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 indent="48260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 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2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24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58180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lvl="1" marL="12700" marR="31115">
              <a:lnSpc>
                <a:spcPct val="143300"/>
              </a:lnSpc>
              <a:buFont typeface="Arial"/>
              <a:buAutoNum type="arabicParenR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>
                <a:latin typeface="Arial"/>
                <a:cs typeface="Arial"/>
              </a:rPr>
              <a:t> 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rdio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 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8890" indent="31750">
              <a:lnSpc>
                <a:spcPct val="143800"/>
              </a:lnSpc>
              <a:spcBef>
                <a:spcPts val="5"/>
              </a:spcBef>
              <a:tabLst>
                <a:tab pos="521589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5">
                <a:latin typeface="Arial"/>
                <a:cs typeface="Arial"/>
              </a:rPr>
              <a:t>_ 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lvl="1" marL="12700" marR="132080">
              <a:lnSpc>
                <a:spcPct val="143500"/>
              </a:lnSpc>
              <a:spcBef>
                <a:spcPts val="690"/>
              </a:spcBef>
              <a:buFont typeface="Arial"/>
              <a:buAutoNum type="arabicParenR" startAt="2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cos 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rdio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 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530225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 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Rel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6</a:t>
            </a:r>
            <a:endParaRPr sz="1200">
              <a:latin typeface="Arial"/>
              <a:cs typeface="Arial"/>
            </a:endParaRPr>
          </a:p>
          <a:p>
            <a:pPr lvl="1" marL="12700" marR="198755">
              <a:lnSpc>
                <a:spcPct val="143300"/>
              </a:lnSpc>
              <a:spcBef>
                <a:spcPts val="10"/>
              </a:spcBef>
              <a:buFont typeface="Arial"/>
              <a:buAutoNum type="arabicParenR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aram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a 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530098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lvl="1" marL="12700" marR="260985">
              <a:lnSpc>
                <a:spcPct val="143300"/>
              </a:lnSpc>
              <a:spcBef>
                <a:spcPts val="695"/>
              </a:spcBef>
              <a:buFont typeface="Arial"/>
              <a:buAutoNum type="arabicParenR" startAt="2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cos 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aram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ó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530098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750">
              <a:latin typeface="Times New Roman"/>
              <a:cs typeface="Times New Roman"/>
            </a:endParaRPr>
          </a:p>
          <a:p>
            <a:pPr lvl="1" marL="12700" marR="6350">
              <a:lnSpc>
                <a:spcPct val="144400"/>
              </a:lnSpc>
              <a:buFont typeface="Arial"/>
              <a:buAutoNum type="arabicParenR" startAt="3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ceber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>
                <a:latin typeface="Arial"/>
                <a:cs typeface="Arial"/>
              </a:rPr>
              <a:t> sau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625"/>
              </a:spcBef>
              <a:tabLst>
                <a:tab pos="5343525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lvl="1" marL="12700" marR="107314">
              <a:lnSpc>
                <a:spcPct val="143300"/>
              </a:lnSpc>
              <a:spcBef>
                <a:spcPts val="695"/>
              </a:spcBef>
              <a:buFont typeface="Arial"/>
              <a:buAutoNum type="arabicParenR" startAt="4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re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eber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>
                <a:latin typeface="Arial"/>
                <a:cs typeface="Arial"/>
              </a:rPr>
              <a:t> sau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da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635"/>
              </a:spcBef>
              <a:tabLst>
                <a:tab pos="5343525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750">
              <a:latin typeface="Times New Roman"/>
              <a:cs typeface="Times New Roman"/>
            </a:endParaRPr>
          </a:p>
          <a:p>
            <a:pPr lvl="1" marL="12700" marR="154305">
              <a:lnSpc>
                <a:spcPct val="144200"/>
              </a:lnSpc>
              <a:buFont typeface="Arial"/>
              <a:buAutoNum type="arabicParenR" startAt="5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ceber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2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ráti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 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25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23255" cy="4384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0098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750">
              <a:latin typeface="Times New Roman"/>
              <a:cs typeface="Times New Roman"/>
            </a:endParaRPr>
          </a:p>
          <a:p>
            <a:pPr lvl="1" marL="12700" marR="264795">
              <a:lnSpc>
                <a:spcPct val="144200"/>
              </a:lnSpc>
              <a:buFont typeface="Arial"/>
              <a:buAutoNum type="arabicParenR" startAt="6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2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re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eber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rática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 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530098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3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lvl="1" marL="12700" marR="21590">
              <a:lnSpc>
                <a:spcPct val="143300"/>
              </a:lnSpc>
              <a:spcBef>
                <a:spcPts val="700"/>
              </a:spcBef>
              <a:buFont typeface="Arial"/>
              <a:buAutoNum type="arabicParenR" startAt="7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ceber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530098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c</a:t>
            </a:r>
            <a:r>
              <a:rPr dirty="0" sz="1200" spc="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750">
              <a:latin typeface="Times New Roman"/>
              <a:cs typeface="Times New Roman"/>
            </a:endParaRPr>
          </a:p>
          <a:p>
            <a:pPr lvl="1" marL="12700" marR="123189">
              <a:lnSpc>
                <a:spcPct val="144200"/>
              </a:lnSpc>
              <a:buFont typeface="Arial"/>
              <a:buAutoNum type="arabicParenR" startAt="8"/>
              <a:tabLst>
                <a:tab pos="319405" algn="l"/>
              </a:tabLst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re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eber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s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5300980" algn="l"/>
              </a:tabLst>
            </a:pPr>
            <a:r>
              <a:rPr dirty="0" sz="1200" spc="-5" u="sng">
                <a:latin typeface="Arial"/>
                <a:cs typeface="Arial"/>
              </a:rPr>
              <a:t> </a:t>
            </a:r>
            <a:r>
              <a:rPr dirty="0" sz="1200" spc="-5" u="sng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4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Arial"/>
                <a:cs typeface="Arial"/>
              </a:rPr>
              <a:t>Nú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cada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5969840"/>
            <a:ext cx="5786120" cy="3836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2</a:t>
            </a:r>
            <a:r>
              <a:rPr dirty="0" sz="1200" spc="-5" b="1">
                <a:latin typeface="Arial"/>
                <a:cs typeface="Arial"/>
              </a:rPr>
              <a:t>.6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Log</a:t>
            </a:r>
            <a:r>
              <a:rPr dirty="0" sz="1200" spc="-20" b="1">
                <a:latin typeface="Arial"/>
                <a:cs typeface="Arial"/>
              </a:rPr>
              <a:t>í</a:t>
            </a:r>
            <a:r>
              <a:rPr dirty="0" sz="1200" b="1">
                <a:latin typeface="Arial"/>
                <a:cs typeface="Arial"/>
              </a:rPr>
              <a:t>stica</a:t>
            </a:r>
            <a:endParaRPr sz="1200">
              <a:latin typeface="Arial"/>
              <a:cs typeface="Arial"/>
            </a:endParaRPr>
          </a:p>
          <a:p>
            <a:pPr marL="12700" marR="6985" indent="448945">
              <a:lnSpc>
                <a:spcPts val="206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Na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reun</a:t>
            </a:r>
            <a:r>
              <a:rPr dirty="0" sz="1200" spc="-5">
                <a:latin typeface="Arial"/>
                <a:cs typeface="Arial"/>
              </a:rPr>
              <a:t>iõ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será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abe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ecido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para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endParaRPr sz="1200">
              <a:latin typeface="Arial"/>
              <a:cs typeface="Arial"/>
            </a:endParaRPr>
          </a:p>
          <a:p>
            <a:pPr algn="just" marL="12700" marR="6350">
              <a:lnSpc>
                <a:spcPts val="207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Os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1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no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2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a)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reun</a:t>
            </a:r>
            <a:r>
              <a:rPr dirty="0" sz="1200" spc="-5">
                <a:latin typeface="Arial"/>
                <a:cs typeface="Arial"/>
              </a:rPr>
              <a:t>iã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IA.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just" marL="12700" marR="5715">
              <a:lnSpc>
                <a:spcPts val="2060"/>
              </a:lnSpc>
              <a:spcBef>
                <a:spcPts val="15"/>
              </a:spcBef>
            </a:pP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onal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onsá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(BRAS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4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),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is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459"/>
              </a:spcBef>
            </a:pP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!</a:t>
            </a:r>
            <a:endParaRPr sz="1200">
              <a:latin typeface="Arial"/>
              <a:cs typeface="Arial"/>
            </a:endParaRPr>
          </a:p>
          <a:p>
            <a:pPr marL="12700" indent="54038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serão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ercala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rma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pré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undo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S.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será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ntid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rta</a:t>
            </a:r>
            <a:r>
              <a:rPr dirty="0" sz="1200" spc="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desti</a:t>
            </a:r>
            <a:r>
              <a:rPr dirty="0" sz="1200" spc="15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12700" indent="54038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erá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riad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S,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endo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s</a:t>
            </a:r>
            <a:r>
              <a:rPr dirty="0" sz="1200" spc="-20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espe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serão s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26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6755" cy="8328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7620" indent="540385">
              <a:lnSpc>
                <a:spcPct val="143700"/>
              </a:lnSpc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m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ação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rá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orno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rotina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s</a:t>
            </a:r>
            <a:r>
              <a:rPr dirty="0" sz="1200" spc="-20">
                <a:latin typeface="Arial"/>
                <a:cs typeface="Arial"/>
              </a:rPr>
              <a:t>-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rá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>
                <a:latin typeface="Arial"/>
                <a:cs typeface="Arial"/>
              </a:rPr>
              <a:t> 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sitam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3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citação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orno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espe</a:t>
            </a:r>
            <a:r>
              <a:rPr dirty="0" sz="1200" spc="-5">
                <a:latin typeface="Arial"/>
                <a:cs typeface="Arial"/>
              </a:rPr>
              <a:t>lho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54038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erá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ado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endParaRPr sz="1200">
              <a:latin typeface="Arial"/>
              <a:cs typeface="Arial"/>
            </a:endParaRPr>
          </a:p>
          <a:p>
            <a:pPr algn="just" marL="12700" marR="889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istr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bu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armáci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nde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rme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bro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rmácia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ásica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 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erem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icame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erão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esmos</a:t>
            </a:r>
            <a:r>
              <a:rPr dirty="0" sz="1200">
                <a:latin typeface="Arial"/>
                <a:cs typeface="Arial"/>
              </a:rPr>
              <a:t> 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10">
                <a:latin typeface="Arial"/>
                <a:cs typeface="Arial"/>
              </a:rPr>
              <a:t>s</a:t>
            </a:r>
            <a:r>
              <a:rPr dirty="0" sz="1200" spc="-20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espe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7620" indent="54038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será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ez 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 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aspe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astramen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sico 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cardio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lar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scr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ção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</a:t>
            </a:r>
            <a:r>
              <a:rPr dirty="0" sz="1200">
                <a:latin typeface="Arial"/>
                <a:cs typeface="Arial"/>
              </a:rPr>
              <a:t> básica,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ontro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pressão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arterial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cose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bro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rá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dados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5">
                <a:latin typeface="Arial"/>
                <a:cs typeface="Arial"/>
              </a:rPr>
              <a:t>á</a:t>
            </a:r>
            <a:r>
              <a:rPr dirty="0" sz="1200" spc="-5">
                <a:latin typeface="Arial"/>
                <a:cs typeface="Arial"/>
              </a:rPr>
              <a:t>-lo</a:t>
            </a:r>
            <a:r>
              <a:rPr dirty="0" sz="1200">
                <a:latin typeface="Arial"/>
                <a:cs typeface="Arial"/>
              </a:rPr>
              <a:t>s con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essid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5715" indent="540385">
              <a:lnSpc>
                <a:spcPct val="14360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Dur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10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nas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rma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-1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ados 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inh</a:t>
            </a:r>
            <a:r>
              <a:rPr dirty="0" sz="1200">
                <a:latin typeface="Arial"/>
                <a:cs typeface="Arial"/>
              </a:rPr>
              <a:t>ados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logia</a:t>
            </a:r>
            <a:r>
              <a:rPr dirty="0" sz="1200">
                <a:latin typeface="Arial"/>
                <a:cs typeface="Arial"/>
              </a:rPr>
              <a:t>,  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  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uca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or  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caso  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necessi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540385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or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 algn="just" marL="12700" marR="7620">
              <a:lnSpc>
                <a:spcPct val="143900"/>
              </a:lnSpc>
            </a:pPr>
            <a:r>
              <a:rPr dirty="0" sz="1200">
                <a:latin typeface="Arial"/>
                <a:cs typeface="Arial"/>
              </a:rPr>
              <a:t>procurar 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uer 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nci</a:t>
            </a:r>
            <a:r>
              <a:rPr dirty="0" sz="1200" spc="-10">
                <a:latin typeface="Arial"/>
                <a:cs typeface="Arial"/>
              </a:rPr>
              <a:t>on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rest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>
                <a:latin typeface="Arial"/>
                <a:cs typeface="Arial"/>
              </a:rPr>
              <a:t> aco</a:t>
            </a:r>
            <a:r>
              <a:rPr dirty="0" sz="1200" spc="-5">
                <a:latin typeface="Arial"/>
                <a:cs typeface="Arial"/>
              </a:rPr>
              <a:t>lhime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ará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tá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inc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lad</a:t>
            </a:r>
            <a:r>
              <a:rPr dirty="0" sz="1200">
                <a:latin typeface="Arial"/>
                <a:cs typeface="Arial"/>
              </a:rPr>
              <a:t>o à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2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 n</a:t>
            </a:r>
            <a:r>
              <a:rPr dirty="0" sz="1200">
                <a:latin typeface="Arial"/>
                <a:cs typeface="Arial"/>
              </a:rPr>
              <a:t>ão 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será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54038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ntrar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aran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is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neces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bra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ô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parel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he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ste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A.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res,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essid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arantir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>
                <a:latin typeface="Arial"/>
                <a:cs typeface="Arial"/>
              </a:rPr>
              <a:t> dos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esmos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háb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Os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serão</a:t>
            </a:r>
            <a:r>
              <a:rPr dirty="0" sz="1200">
                <a:latin typeface="Arial"/>
                <a:cs typeface="Arial"/>
              </a:rPr>
              <a:t> treina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obse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rotina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ares 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5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erão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citados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res.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27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8660" cy="821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540385">
              <a:lnSpc>
                <a:spcPct val="143700"/>
              </a:lnSpc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icili</a:t>
            </a:r>
            <a:r>
              <a:rPr dirty="0" sz="1200">
                <a:latin typeface="Arial"/>
                <a:cs typeface="Arial"/>
              </a:rPr>
              <a:t>ares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-1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los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rtas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uas</a:t>
            </a:r>
            <a:r>
              <a:rPr dirty="0" sz="1200">
                <a:latin typeface="Arial"/>
                <a:cs typeface="Arial"/>
              </a:rPr>
              <a:t> 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remarca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ró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ma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 spc="2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">
                <a:latin typeface="Arial"/>
                <a:cs typeface="Arial"/>
              </a:rPr>
              <a:t>HI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IA.</a:t>
            </a:r>
            <a:endParaRPr sz="1200">
              <a:latin typeface="Arial"/>
              <a:cs typeface="Arial"/>
            </a:endParaRPr>
          </a:p>
          <a:p>
            <a:pPr algn="just" marL="12700" indent="54038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será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endParaRPr sz="1200">
              <a:latin typeface="Arial"/>
              <a:cs typeface="Arial"/>
            </a:endParaRPr>
          </a:p>
          <a:p>
            <a:pPr algn="just" marL="12700" marR="635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erá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tista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au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iliar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erão 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atribu</a:t>
            </a:r>
            <a:r>
              <a:rPr dirty="0" sz="1200" spc="-5">
                <a:latin typeface="Arial"/>
                <a:cs typeface="Arial"/>
              </a:rPr>
              <a:t>içõ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respon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5">
                <a:latin typeface="Arial"/>
                <a:cs typeface="Arial"/>
              </a:rPr>
              <a:t>ilid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ecid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5">
                <a:latin typeface="Arial"/>
                <a:cs typeface="Arial"/>
              </a:rPr>
              <a:t> 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arão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iscu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(se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30">
                <a:latin typeface="Arial"/>
                <a:cs typeface="Arial"/>
              </a:rPr>
              <a:t>s</a:t>
            </a:r>
            <a:r>
              <a:rPr dirty="0" sz="1200" spc="-20">
                <a:latin typeface="Arial"/>
                <a:cs typeface="Arial"/>
              </a:rPr>
              <a:t>-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as)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Minist</a:t>
            </a:r>
            <a:r>
              <a:rPr dirty="0" sz="1200" spc="5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oco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 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lec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tri</a:t>
            </a:r>
            <a:r>
              <a:rPr dirty="0" sz="1200" spc="-1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içõ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c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l.</a:t>
            </a:r>
            <a:endParaRPr sz="1200">
              <a:latin typeface="Arial"/>
              <a:cs typeface="Arial"/>
            </a:endParaRPr>
          </a:p>
          <a:p>
            <a:pPr algn="just" marL="12700" marR="8890" indent="540385">
              <a:lnSpc>
                <a:spcPct val="1438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lógico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den</a:t>
            </a:r>
            <a:r>
              <a:rPr dirty="0" sz="1200" spc="-5">
                <a:latin typeface="Arial"/>
                <a:cs typeface="Arial"/>
              </a:rPr>
              <a:t>tis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tria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car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do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</a:t>
            </a:r>
            <a:r>
              <a:rPr dirty="0" sz="1200" spc="2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5">
                <a:latin typeface="Arial"/>
                <a:cs typeface="Arial"/>
              </a:rPr>
              <a:t>IA!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erá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sto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ecessi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abe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arcer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possibil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!</a:t>
            </a:r>
            <a:endParaRPr sz="1200">
              <a:latin typeface="Arial"/>
              <a:cs typeface="Arial"/>
            </a:endParaRPr>
          </a:p>
          <a:p>
            <a:pPr algn="just" marL="12700" indent="540385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Arial"/>
                <a:cs typeface="Arial"/>
              </a:rPr>
              <a:t>Dur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rdia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erá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onal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 algn="just" marL="12700" marR="11430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áticas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poss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arantir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s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54038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ara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tir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õe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pú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ipe</a:t>
            </a:r>
            <a:endParaRPr sz="1200">
              <a:latin typeface="Arial"/>
              <a:cs typeface="Arial"/>
            </a:endParaRPr>
          </a:p>
          <a:p>
            <a:pPr algn="just" marL="12700" marR="1143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rão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re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ra,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do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icili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res.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Tamb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serão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isp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aci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isu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rmaç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2700" marR="5715" indent="540385">
              <a:lnSpc>
                <a:spcPts val="2080"/>
              </a:lnSpc>
              <a:spcBef>
                <a:spcPts val="160"/>
              </a:spcBef>
            </a:pPr>
            <a:r>
              <a:rPr dirty="0" sz="1200" spc="-10">
                <a:latin typeface="Arial"/>
                <a:cs typeface="Arial"/>
              </a:rPr>
              <a:t>Atra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és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ra,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isi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icili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r,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ipe</a:t>
            </a:r>
            <a:r>
              <a:rPr dirty="0" sz="1200" spc="-5">
                <a:latin typeface="Arial"/>
                <a:cs typeface="Arial"/>
              </a:rPr>
              <a:t> 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 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forma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 s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54038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Arial"/>
                <a:cs typeface="Arial"/>
              </a:rPr>
              <a:t>Des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será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util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pacita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endParaRPr sz="1200">
              <a:latin typeface="Arial"/>
              <a:cs typeface="Arial"/>
            </a:endParaRPr>
          </a:p>
          <a:p>
            <a:pPr algn="just" marL="12700" marR="9525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borda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pa</a:t>
            </a:r>
            <a:r>
              <a:rPr dirty="0" sz="1200">
                <a:latin typeface="Arial"/>
                <a:cs typeface="Arial"/>
              </a:rPr>
              <a:t>ra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erá</a:t>
            </a:r>
            <a:r>
              <a:rPr dirty="0" sz="1200">
                <a:latin typeface="Arial"/>
                <a:cs typeface="Arial"/>
              </a:rPr>
              <a:t> capaci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odo</a:t>
            </a:r>
            <a:r>
              <a:rPr dirty="0" sz="1200" spc="-5">
                <a:latin typeface="Arial"/>
                <a:cs typeface="Arial"/>
              </a:rPr>
              <a:t>logia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edu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10">
                <a:latin typeface="Arial"/>
                <a:cs typeface="Arial"/>
              </a:rPr>
              <a:t>istros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ou</a:t>
            </a:r>
            <a:r>
              <a:rPr dirty="0" sz="1200" spc="-5">
                <a:latin typeface="Arial"/>
                <a:cs typeface="Arial"/>
              </a:rPr>
              <a:t>tros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assu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s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isc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tidos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2</a:t>
            </a:r>
            <a:r>
              <a:rPr dirty="0" sz="1200" spc="-5" b="1">
                <a:latin typeface="Arial"/>
                <a:cs typeface="Arial"/>
              </a:rPr>
              <a:t>.7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Cronogra</a:t>
            </a:r>
            <a:r>
              <a:rPr dirty="0" sz="1200" spc="-10" b="1">
                <a:latin typeface="Arial"/>
                <a:cs typeface="Arial"/>
              </a:rPr>
              <a:t>m</a:t>
            </a:r>
            <a:r>
              <a:rPr dirty="0" sz="1200" b="1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05509" y="9359772"/>
          <a:ext cx="5916295" cy="545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5666"/>
                <a:gridCol w="239267"/>
                <a:gridCol w="249936"/>
                <a:gridCol w="254507"/>
                <a:gridCol w="239268"/>
                <a:gridCol w="239268"/>
                <a:gridCol w="239521"/>
                <a:gridCol w="239268"/>
                <a:gridCol w="254507"/>
                <a:gridCol w="249935"/>
                <a:gridCol w="306324"/>
                <a:gridCol w="306324"/>
                <a:gridCol w="308228"/>
                <a:gridCol w="306324"/>
                <a:gridCol w="306323"/>
                <a:gridCol w="306323"/>
                <a:gridCol w="313943"/>
              </a:tblGrid>
              <a:tr h="1813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id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s/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13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4769" marR="32956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acita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ç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ão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dos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pr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issi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ona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28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05509" y="1080134"/>
          <a:ext cx="5916295" cy="5497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5666"/>
                <a:gridCol w="239267"/>
                <a:gridCol w="249936"/>
                <a:gridCol w="254507"/>
                <a:gridCol w="239268"/>
                <a:gridCol w="239268"/>
                <a:gridCol w="239521"/>
                <a:gridCol w="239268"/>
                <a:gridCol w="254507"/>
                <a:gridCol w="249935"/>
                <a:gridCol w="306324"/>
                <a:gridCol w="306324"/>
                <a:gridCol w="308228"/>
                <a:gridCol w="306324"/>
                <a:gridCol w="306323"/>
                <a:gridCol w="306323"/>
                <a:gridCol w="313943"/>
              </a:tblGrid>
              <a:tr h="531876">
                <a:tc>
                  <a:txBody>
                    <a:bodyPr/>
                    <a:lstStyle/>
                    <a:p>
                      <a:pPr marL="64769" marR="75565">
                        <a:lnSpc>
                          <a:spcPts val="138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saú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UB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sobre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ro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oco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HIP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RD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4769" marR="127635">
                        <a:lnSpc>
                          <a:spcPts val="138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Est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lecim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pa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el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da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pr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issi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onal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4769" marR="13525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str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dos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h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ip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rt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nsos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d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ticos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8036">
                <a:tc>
                  <a:txBody>
                    <a:bodyPr/>
                    <a:lstStyle/>
                    <a:p>
                      <a:pPr marL="64769" marR="219710">
                        <a:lnSpc>
                          <a:spcPct val="959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ica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 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po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laç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ã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tra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és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da re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iã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conse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 s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espera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rupos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pré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ist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4769" marR="136525">
                        <a:lnSpc>
                          <a:spcPts val="138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cl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í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ico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dos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rt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nsos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d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ticos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39">
                <a:tc>
                  <a:txBody>
                    <a:bodyPr/>
                    <a:lstStyle/>
                    <a:p>
                      <a:pPr marL="64769" marR="745490">
                        <a:lnSpc>
                          <a:spcPts val="138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Gru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HIP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RD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64769" marR="67945">
                        <a:lnSpc>
                          <a:spcPct val="959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acita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ç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ão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dos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 para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ação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da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usca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ati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h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ip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rt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nsos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d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tico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marL="64769" marR="85090">
                        <a:lnSpc>
                          <a:spcPts val="138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usca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ati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os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h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ip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rt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nsos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d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ticos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osos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consu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4769" marR="23749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da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ter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enção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48755" y="390524"/>
            <a:ext cx="742315" cy="599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735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29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750517"/>
            <a:ext cx="5787390" cy="67506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3</a:t>
            </a:r>
            <a:r>
              <a:rPr dirty="0" sz="1200" spc="-5" b="1">
                <a:latin typeface="Arial"/>
                <a:cs typeface="Arial"/>
              </a:rPr>
              <a:t>.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</a:t>
            </a:r>
            <a:r>
              <a:rPr dirty="0" sz="1200" spc="-10" b="1">
                <a:latin typeface="Arial"/>
                <a:cs typeface="Arial"/>
              </a:rPr>
              <a:t>l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spc="-15" b="1">
                <a:latin typeface="Arial"/>
                <a:cs typeface="Arial"/>
              </a:rPr>
              <a:t>óri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inter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enç</a:t>
            </a:r>
            <a:r>
              <a:rPr dirty="0" sz="1200" spc="5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3</a:t>
            </a:r>
            <a:r>
              <a:rPr dirty="0" sz="1200" spc="-5" b="1">
                <a:latin typeface="Arial"/>
                <a:cs typeface="Arial"/>
              </a:rPr>
              <a:t>.1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s </a:t>
            </a:r>
            <a:r>
              <a:rPr dirty="0" sz="1200" spc="5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ções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</a:t>
            </a:r>
            <a:r>
              <a:rPr dirty="0" sz="1200" spc="-10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tas </a:t>
            </a:r>
            <a:r>
              <a:rPr dirty="0" sz="1200" spc="-10" b="1">
                <a:latin typeface="Arial"/>
                <a:cs typeface="Arial"/>
              </a:rPr>
              <a:t>no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pro</a:t>
            </a:r>
            <a:r>
              <a:rPr dirty="0" sz="1200" spc="-15" b="1">
                <a:latin typeface="Arial"/>
                <a:cs typeface="Arial"/>
              </a:rPr>
              <a:t>j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to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que</a:t>
            </a:r>
            <a:r>
              <a:rPr dirty="0" sz="1200" b="1">
                <a:latin typeface="Arial"/>
                <a:cs typeface="Arial"/>
              </a:rPr>
              <a:t> foram de</a:t>
            </a:r>
            <a:r>
              <a:rPr dirty="0" sz="1200" spc="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n</a:t>
            </a:r>
            <a:r>
              <a:rPr dirty="0" sz="1200" spc="-35" b="1">
                <a:latin typeface="Arial"/>
                <a:cs typeface="Arial"/>
              </a:rPr>
              <a:t>v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spc="0" b="1">
                <a:latin typeface="Arial"/>
                <a:cs typeface="Arial"/>
              </a:rPr>
              <a:t>l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spc="-10" b="1">
                <a:latin typeface="Arial"/>
                <a:cs typeface="Arial"/>
              </a:rPr>
              <a:t>ida</a:t>
            </a:r>
            <a:r>
              <a:rPr dirty="0" sz="1200" b="1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algn="just" marL="12700" marR="5080" indent="448945">
              <a:lnSpc>
                <a:spcPct val="143700"/>
              </a:lnSpc>
              <a:spcBef>
                <a:spcPts val="5"/>
              </a:spcBef>
              <a:tabLst>
                <a:tab pos="4058920" algn="l"/>
              </a:tabLst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iniciad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J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nos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eral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rande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5">
                <a:latin typeface="Arial"/>
                <a:cs typeface="Arial"/>
              </a:rPr>
              <a:t>rte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nci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conc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trein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>
                <a:latin typeface="Arial"/>
                <a:cs typeface="Arial"/>
              </a:rPr>
              <a:t> 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uran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ião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2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resisten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am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cio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tidas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tina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4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lhi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usuár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nda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usuár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 ou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â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tida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oda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HI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10">
                <a:latin typeface="Arial"/>
                <a:cs typeface="Arial"/>
              </a:rPr>
              <a:t>IA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rma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ó</a:t>
            </a:r>
            <a:r>
              <a:rPr dirty="0" sz="1200" spc="-5">
                <a:latin typeface="Arial"/>
                <a:cs typeface="Arial"/>
              </a:rPr>
              <a:t>log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púb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rece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bé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erais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icaçã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 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2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pe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nd</a:t>
            </a:r>
            <a:r>
              <a:rPr dirty="0" sz="1200">
                <a:latin typeface="Arial"/>
                <a:cs typeface="Arial"/>
              </a:rPr>
              <a:t>ados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pró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ma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	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ho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endParaRPr sz="1200">
              <a:latin typeface="Arial"/>
              <a:cs typeface="Arial"/>
            </a:endParaRPr>
          </a:p>
          <a:p>
            <a:pPr algn="just" marL="12700" marR="635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com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passar 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nas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ansi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reso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4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atras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erc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ce</a:t>
            </a:r>
            <a:r>
              <a:rPr dirty="0" sz="1200" spc="-5">
                <a:latin typeface="Arial"/>
                <a:cs typeface="Arial"/>
              </a:rPr>
              <a:t>rto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esân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contra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artida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eçou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hab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tmo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isso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 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mped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tercor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au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ência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1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unci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s: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tist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CD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NA</a:t>
            </a:r>
            <a:r>
              <a:rPr dirty="0" sz="1200" spc="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F.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48755" y="390524"/>
            <a:ext cx="742315" cy="599440"/>
          </a:xfrm>
          <a:custGeom>
            <a:avLst/>
            <a:gdLst/>
            <a:ahLst/>
            <a:cxnLst/>
            <a:rect l="l" t="t" r="r" b="b"/>
            <a:pathLst>
              <a:path w="742315" h="599440">
                <a:moveTo>
                  <a:pt x="0" y="599440"/>
                </a:moveTo>
                <a:lnTo>
                  <a:pt x="742315" y="599440"/>
                </a:lnTo>
                <a:lnTo>
                  <a:pt x="742315" y="0"/>
                </a:lnTo>
                <a:lnTo>
                  <a:pt x="0" y="0"/>
                </a:lnTo>
                <a:lnTo>
                  <a:pt x="0" y="5994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6755" cy="806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890" indent="448945">
              <a:lnSpc>
                <a:spcPct val="143800"/>
              </a:lnSpc>
            </a:pP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1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ram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loca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ática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oss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tras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ostrou</a:t>
            </a:r>
            <a:r>
              <a:rPr dirty="0" sz="1200">
                <a:latin typeface="Arial"/>
                <a:cs typeface="Arial"/>
              </a:rPr>
              <a:t> desin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eressa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té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ud</a:t>
            </a:r>
            <a:r>
              <a:rPr dirty="0" sz="1200" spc="-10">
                <a:latin typeface="Arial"/>
                <a:cs typeface="Arial"/>
              </a:rPr>
              <a:t>an</a:t>
            </a:r>
            <a:r>
              <a:rPr dirty="0" sz="1200">
                <a:latin typeface="Arial"/>
                <a:cs typeface="Arial"/>
              </a:rPr>
              <a:t>ça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leci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situaç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cil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super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repas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ações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espera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assim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remos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preen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simp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icul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am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icult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lo: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trição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ucaç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receb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rat</a:t>
            </a:r>
            <a:r>
              <a:rPr dirty="0" sz="1200" spc="-5">
                <a:latin typeface="Arial"/>
                <a:cs typeface="Arial"/>
              </a:rPr>
              <a:t>am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parar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r,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icou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ons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ilida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obre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sen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nutr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cio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F,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çõe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3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ur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esso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duca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onse</a:t>
            </a:r>
            <a:r>
              <a:rPr dirty="0" sz="1200" spc="-10">
                <a:latin typeface="Arial"/>
                <a:cs typeface="Arial"/>
              </a:rPr>
              <a:t>gu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par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tre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tras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surpr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iz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respe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lui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op</a:t>
            </a:r>
            <a:r>
              <a:rPr dirty="0" sz="1200" spc="-5">
                <a:latin typeface="Arial"/>
                <a:cs typeface="Arial"/>
              </a:rPr>
              <a:t>ini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>
                <a:latin typeface="Arial"/>
                <a:cs typeface="Arial"/>
              </a:rPr>
              <a:t> con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logia!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>
                <a:latin typeface="Arial"/>
                <a:cs typeface="Arial"/>
              </a:rPr>
              <a:t>ha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que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endParaRPr sz="1200">
              <a:latin typeface="Arial"/>
              <a:cs typeface="Arial"/>
            </a:endParaRPr>
          </a:p>
          <a:p>
            <a:pPr algn="just" marL="12700" marR="6350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ix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4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iss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de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rande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5">
                <a:latin typeface="Arial"/>
                <a:cs typeface="Arial"/>
              </a:rPr>
              <a:t>rte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ins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isso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>
                <a:latin typeface="Arial"/>
                <a:cs typeface="Arial"/>
              </a:rPr>
              <a:t> pe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am</a:t>
            </a:r>
            <a:r>
              <a:rPr dirty="0" sz="1200" spc="5">
                <a:latin typeface="Arial"/>
                <a:cs typeface="Arial"/>
              </a:rPr>
              <a:t> 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icame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sim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ntral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acê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tica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rno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o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ecialista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básica.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inicio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endParaRPr sz="1200">
              <a:latin typeface="Arial"/>
              <a:cs typeface="Arial"/>
            </a:endParaRPr>
          </a:p>
          <a:p>
            <a:pPr algn="just" marL="12700" marR="6985">
              <a:lnSpc>
                <a:spcPct val="1436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ocor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erá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remos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abr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remos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de 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anche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2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aremos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ca</a:t>
            </a:r>
            <a:r>
              <a:rPr dirty="0" sz="1200">
                <a:latin typeface="Arial"/>
                <a:cs typeface="Arial"/>
              </a:rPr>
              <a:t>dastrar e</a:t>
            </a:r>
            <a:r>
              <a:rPr dirty="0" sz="1200" spc="5">
                <a:latin typeface="Arial"/>
                <a:cs typeface="Arial"/>
              </a:rPr>
              <a:t> 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10">
                <a:latin typeface="Arial"/>
                <a:cs typeface="Arial"/>
              </a:rPr>
              <a:t>ne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cios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artic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par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8122" y="8972501"/>
            <a:ext cx="3075940" cy="967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L="12700" marR="5080" indent="544195">
              <a:lnSpc>
                <a:spcPct val="143900"/>
              </a:lnSpc>
            </a:pPr>
            <a:r>
              <a:rPr dirty="0" sz="1200" spc="-10">
                <a:latin typeface="Arial"/>
                <a:cs typeface="Arial"/>
              </a:rPr>
              <a:t>À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 ra</a:t>
            </a:r>
            <a:r>
              <a:rPr dirty="0" sz="1200" spc="-1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eu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isti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10">
                <a:latin typeface="Arial"/>
                <a:cs typeface="Arial"/>
              </a:rPr>
              <a:t> 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especial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ãe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não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>
                <a:latin typeface="Arial"/>
                <a:cs typeface="Arial"/>
              </a:rPr>
              <a:t> perder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leg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s!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31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8025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lvl="1" marL="12700">
              <a:lnSpc>
                <a:spcPct val="100000"/>
              </a:lnSpc>
              <a:buFont typeface="Arial"/>
              <a:buAutoNum type="arabicPeriod" startAt="2"/>
              <a:tabLst>
                <a:tab pos="269875" algn="l"/>
              </a:tabLst>
            </a:pP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s </a:t>
            </a:r>
            <a:r>
              <a:rPr dirty="0" sz="1200" spc="5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ções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</a:t>
            </a:r>
            <a:r>
              <a:rPr dirty="0" sz="1200" spc="-10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tas </a:t>
            </a:r>
            <a:r>
              <a:rPr dirty="0" sz="1200" spc="-10" b="1">
                <a:latin typeface="Arial"/>
                <a:cs typeface="Arial"/>
              </a:rPr>
              <a:t>no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pro</a:t>
            </a:r>
            <a:r>
              <a:rPr dirty="0" sz="1200" spc="-15" b="1">
                <a:latin typeface="Arial"/>
                <a:cs typeface="Arial"/>
              </a:rPr>
              <a:t>j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to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que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não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</a:t>
            </a:r>
            <a:r>
              <a:rPr dirty="0" sz="1200" spc="-15" b="1">
                <a:latin typeface="Arial"/>
                <a:cs typeface="Arial"/>
              </a:rPr>
              <a:t>o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am de</a:t>
            </a:r>
            <a:r>
              <a:rPr dirty="0" sz="1200" spc="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n</a:t>
            </a:r>
            <a:r>
              <a:rPr dirty="0" sz="1200" spc="-35" b="1">
                <a:latin typeface="Arial"/>
                <a:cs typeface="Arial"/>
              </a:rPr>
              <a:t>v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spc="0" b="1">
                <a:latin typeface="Arial"/>
                <a:cs typeface="Arial"/>
              </a:rPr>
              <a:t>l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spc="-10" b="1">
                <a:latin typeface="Arial"/>
                <a:cs typeface="Arial"/>
              </a:rPr>
              <a:t>ida</a:t>
            </a:r>
            <a:r>
              <a:rPr dirty="0" sz="1200" b="1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12700" indent="359410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Arial"/>
                <a:cs typeface="Arial"/>
              </a:rPr>
              <a:t>Con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descr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">
                <a:latin typeface="Arial"/>
                <a:cs typeface="Arial"/>
              </a:rPr>
              <a:t> 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ez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situação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6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í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(por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iõ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arc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rde</a:t>
            </a:r>
            <a:r>
              <a:rPr dirty="0" sz="1200" spc="-5">
                <a:latin typeface="Arial"/>
                <a:cs typeface="Arial"/>
              </a:rPr>
              <a:t>),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ernati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1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uênc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ono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10">
                <a:latin typeface="Arial"/>
                <a:cs typeface="Arial"/>
              </a:rPr>
              <a:t>ió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nua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ém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usênc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ado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>
                <a:latin typeface="Arial"/>
                <a:cs typeface="Arial"/>
              </a:rPr>
              <a:t> troca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1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2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subst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den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derar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uns</a:t>
            </a:r>
            <a:r>
              <a:rPr dirty="0" sz="1200">
                <a:latin typeface="Arial"/>
                <a:cs typeface="Arial"/>
              </a:rPr>
              <a:t> casos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usca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eas</a:t>
            </a:r>
            <a:r>
              <a:rPr dirty="0" sz="1200">
                <a:latin typeface="Arial"/>
                <a:cs typeface="Arial"/>
              </a:rPr>
              <a:t> entrou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cença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ernid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(pa</a:t>
            </a:r>
            <a:r>
              <a:rPr dirty="0" sz="1200" spc="-5">
                <a:latin typeface="Arial"/>
                <a:cs typeface="Arial"/>
              </a:rPr>
              <a:t>rto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3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ro)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esmo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idi</a:t>
            </a:r>
            <a:r>
              <a:rPr dirty="0" sz="1200">
                <a:latin typeface="Arial"/>
                <a:cs typeface="Arial"/>
              </a:rPr>
              <a:t>ndo</a:t>
            </a:r>
            <a:r>
              <a:rPr dirty="0" sz="1200">
                <a:latin typeface="Arial"/>
                <a:cs typeface="Arial"/>
              </a:rPr>
              <a:t> a </a:t>
            </a:r>
            <a:r>
              <a:rPr dirty="0" sz="1200" spc="5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tre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mos 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lvl="1" marL="267970" indent="-255270">
              <a:lnSpc>
                <a:spcPct val="100000"/>
              </a:lnSpc>
              <a:buFont typeface="Arial"/>
              <a:buAutoNum type="arabicPeriod" startAt="3"/>
              <a:tabLst>
                <a:tab pos="268605" algn="l"/>
              </a:tabLst>
            </a:pPr>
            <a:r>
              <a:rPr dirty="0" sz="1200" spc="-10" b="1">
                <a:latin typeface="Arial"/>
                <a:cs typeface="Arial"/>
              </a:rPr>
              <a:t>Difi</a:t>
            </a:r>
            <a:r>
              <a:rPr dirty="0" sz="1200" spc="-5" b="1">
                <a:latin typeface="Arial"/>
                <a:cs typeface="Arial"/>
              </a:rPr>
              <a:t>c</a:t>
            </a:r>
            <a:r>
              <a:rPr dirty="0" sz="1200" spc="-25" b="1">
                <a:latin typeface="Arial"/>
                <a:cs typeface="Arial"/>
              </a:rPr>
              <a:t>u</a:t>
            </a:r>
            <a:r>
              <a:rPr dirty="0" sz="1200" spc="-10" b="1">
                <a:latin typeface="Arial"/>
                <a:cs typeface="Arial"/>
              </a:rPr>
              <a:t>ldad</a:t>
            </a:r>
            <a:r>
              <a:rPr dirty="0" sz="1200" spc="-2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s </a:t>
            </a:r>
            <a:r>
              <a:rPr dirty="0" sz="1200" spc="5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nc</a:t>
            </a:r>
            <a:r>
              <a:rPr dirty="0" sz="1200" spc="-20" b="1">
                <a:latin typeface="Arial"/>
                <a:cs typeface="Arial"/>
              </a:rPr>
              <a:t>o</a:t>
            </a:r>
            <a:r>
              <a:rPr dirty="0" sz="1200" spc="-10" b="1">
                <a:latin typeface="Arial"/>
                <a:cs typeface="Arial"/>
              </a:rPr>
              <a:t>n</a:t>
            </a:r>
            <a:r>
              <a:rPr dirty="0" sz="1200" spc="-10" b="1">
                <a:latin typeface="Arial"/>
                <a:cs typeface="Arial"/>
              </a:rPr>
              <a:t>t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adas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na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</a:t>
            </a:r>
            <a:r>
              <a:rPr dirty="0" sz="1200" spc="-10" b="1">
                <a:latin typeface="Arial"/>
                <a:cs typeface="Arial"/>
              </a:rPr>
              <a:t>ole</a:t>
            </a:r>
            <a:r>
              <a:rPr dirty="0" sz="1200" b="1">
                <a:latin typeface="Arial"/>
                <a:cs typeface="Arial"/>
              </a:rPr>
              <a:t>ta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-15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stem</a:t>
            </a:r>
            <a:r>
              <a:rPr dirty="0" sz="1200" spc="5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tiz</a:t>
            </a:r>
            <a:r>
              <a:rPr dirty="0" sz="1200" spc="-20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çã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da</a:t>
            </a:r>
            <a:r>
              <a:rPr dirty="0" sz="1200" spc="-25" b="1">
                <a:latin typeface="Arial"/>
                <a:cs typeface="Arial"/>
              </a:rPr>
              <a:t>d</a:t>
            </a:r>
            <a:r>
              <a:rPr dirty="0" sz="1200" spc="-10" b="1">
                <a:latin typeface="Arial"/>
                <a:cs typeface="Arial"/>
              </a:rPr>
              <a:t>os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Arial"/>
                <a:cs typeface="Arial"/>
              </a:rPr>
              <a:t>Nã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cil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har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am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adas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i</a:t>
            </a:r>
            <a:endParaRPr sz="1200">
              <a:latin typeface="Arial"/>
              <a:cs typeface="Arial"/>
            </a:endParaRPr>
          </a:p>
          <a:p>
            <a:pPr algn="just" marL="12700" marR="11430">
              <a:lnSpc>
                <a:spcPct val="143600"/>
              </a:lnSpc>
              <a:spcBef>
                <a:spcPts val="5"/>
              </a:spcBef>
            </a:pP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to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ra.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preen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p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>
                <a:latin typeface="Arial"/>
                <a:cs typeface="Arial"/>
              </a:rPr>
              <a:t>ha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iss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(al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1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acu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lar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1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ações</a:t>
            </a:r>
            <a:r>
              <a:rPr dirty="0" sz="1200" spc="-5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isso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1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ref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prob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or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!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lvl="1" marL="12700" marR="12065">
              <a:lnSpc>
                <a:spcPct val="143300"/>
              </a:lnSpc>
              <a:spcBef>
                <a:spcPts val="695"/>
              </a:spcBef>
              <a:buFont typeface="Arial"/>
              <a:buAutoNum type="arabicPeriod" startAt="4"/>
              <a:tabLst>
                <a:tab pos="295910" algn="l"/>
              </a:tabLst>
            </a:pP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náli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-125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a </a:t>
            </a:r>
            <a:r>
              <a:rPr dirty="0" sz="1200" spc="-125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bil</a:t>
            </a:r>
            <a:r>
              <a:rPr dirty="0" sz="1200" b="1">
                <a:latin typeface="Arial"/>
                <a:cs typeface="Arial"/>
              </a:rPr>
              <a:t>i</a:t>
            </a:r>
            <a:r>
              <a:rPr dirty="0" sz="1200" spc="-10" b="1">
                <a:latin typeface="Arial"/>
                <a:cs typeface="Arial"/>
              </a:rPr>
              <a:t>dade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3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da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4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incorpora</a:t>
            </a:r>
            <a:r>
              <a:rPr dirty="0" sz="1200" spc="-10" b="1">
                <a:latin typeface="Arial"/>
                <a:cs typeface="Arial"/>
              </a:rPr>
              <a:t>ç</a:t>
            </a:r>
            <a:r>
              <a:rPr dirty="0" sz="1200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4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das </a:t>
            </a:r>
            <a:r>
              <a:rPr dirty="0" sz="1200" spc="-13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ações </a:t>
            </a:r>
            <a:r>
              <a:rPr dirty="0" sz="1200" spc="-13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pre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tas </a:t>
            </a:r>
            <a:r>
              <a:rPr dirty="0" sz="1200" spc="-14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no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4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pr</a:t>
            </a:r>
            <a:r>
              <a:rPr dirty="0" sz="1200" spc="-5" b="1">
                <a:latin typeface="Arial"/>
                <a:cs typeface="Arial"/>
              </a:rPr>
              <a:t>o</a:t>
            </a:r>
            <a:r>
              <a:rPr dirty="0" sz="1200" spc="-15" b="1">
                <a:latin typeface="Arial"/>
                <a:cs typeface="Arial"/>
              </a:rPr>
              <a:t>j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to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4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à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rotin</a:t>
            </a:r>
            <a:r>
              <a:rPr dirty="0" sz="1200" spc="-10" b="1">
                <a:latin typeface="Arial"/>
                <a:cs typeface="Arial"/>
              </a:rPr>
              <a:t>a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do</a:t>
            </a:r>
            <a:r>
              <a:rPr dirty="0" sz="1200" b="1">
                <a:latin typeface="Arial"/>
                <a:cs typeface="Arial"/>
              </a:rPr>
              <a:t> se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ç</a:t>
            </a:r>
            <a:r>
              <a:rPr dirty="0" sz="1200" spc="-10" b="1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algn="just" marL="12700" marR="6985" indent="448945">
              <a:lnSpc>
                <a:spcPct val="143700"/>
              </a:lnSpc>
              <a:spcBef>
                <a:spcPts val="10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00%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ertura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stá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orada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iço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ora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ó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isso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ncip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ossa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ernab</a:t>
            </a:r>
            <a:r>
              <a:rPr dirty="0" sz="1200" spc="-5">
                <a:latin typeface="Arial"/>
                <a:cs typeface="Arial"/>
              </a:rPr>
              <a:t>ilida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rar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dade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osso</a:t>
            </a:r>
            <a:r>
              <a:rPr dirty="0" sz="1200">
                <a:latin typeface="Arial"/>
                <a:cs typeface="Arial"/>
              </a:rPr>
              <a:t> 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(est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perar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ernati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3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pal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).</a:t>
            </a:r>
            <a:endParaRPr sz="1200">
              <a:latin typeface="Arial"/>
              <a:cs typeface="Arial"/>
            </a:endParaRPr>
          </a:p>
          <a:p>
            <a:pPr algn="just" marL="12700" marR="5080" indent="448945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prática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perc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ci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raba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sse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o</a:t>
            </a:r>
            <a:r>
              <a:rPr dirty="0" sz="1200" spc="5">
                <a:latin typeface="Arial"/>
                <a:cs typeface="Arial"/>
              </a:rPr>
              <a:t> u</a:t>
            </a:r>
            <a:r>
              <a:rPr dirty="0" sz="1200">
                <a:latin typeface="Arial"/>
                <a:cs typeface="Arial"/>
              </a:rPr>
              <a:t>so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s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ja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 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siste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necessár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ermos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5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nça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és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ór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mpress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dores em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s 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32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2310" cy="440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3300"/>
              </a:lnSpc>
            </a:pPr>
            <a:r>
              <a:rPr dirty="0" sz="1200">
                <a:latin typeface="Arial"/>
                <a:cs typeface="Arial"/>
              </a:rPr>
              <a:t>controle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>
                <a:latin typeface="Arial"/>
                <a:cs typeface="Arial"/>
              </a:rPr>
              <a:t> Fi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ssa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ropo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coord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ESF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car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ossibil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48755" y="285749"/>
            <a:ext cx="742315" cy="599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735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33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552397"/>
            <a:ext cx="20129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4</a:t>
            </a:r>
            <a:r>
              <a:rPr dirty="0" sz="1200" spc="-5" b="1">
                <a:latin typeface="Arial"/>
                <a:cs typeface="Arial"/>
              </a:rPr>
              <a:t>.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A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li</a:t>
            </a:r>
            <a:r>
              <a:rPr dirty="0" sz="1200" b="1">
                <a:latin typeface="Arial"/>
                <a:cs typeface="Arial"/>
              </a:rPr>
              <a:t>açã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da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in</a:t>
            </a:r>
            <a:r>
              <a:rPr dirty="0" sz="1200" spc="-10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enç</a:t>
            </a:r>
            <a:r>
              <a:rPr dirty="0" sz="1200" spc="5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3208098"/>
            <a:ext cx="5783580" cy="1995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4</a:t>
            </a:r>
            <a:r>
              <a:rPr dirty="0" sz="1200" spc="-5" b="1">
                <a:latin typeface="Arial"/>
                <a:cs typeface="Arial"/>
              </a:rPr>
              <a:t>.1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-10" b="1">
                <a:latin typeface="Arial"/>
                <a:cs typeface="Arial"/>
              </a:rPr>
              <a:t>ultados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445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ou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rtura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esão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dade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6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dstr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UB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10">
                <a:latin typeface="Arial"/>
                <a:cs typeface="Arial"/>
              </a:rPr>
              <a:t> 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SIA</a:t>
            </a:r>
            <a:r>
              <a:rPr dirty="0" sz="1200" spc="-2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5</a:t>
            </a:r>
            <a:r>
              <a:rPr dirty="0" sz="1200">
                <a:latin typeface="Arial"/>
                <a:cs typeface="Arial"/>
              </a:rPr>
              <a:t>70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vinc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estipu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ipe</a:t>
            </a:r>
            <a:r>
              <a:rPr dirty="0" sz="1200">
                <a:latin typeface="Arial"/>
                <a:cs typeface="Arial"/>
              </a:rPr>
              <a:t>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sos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60%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ertura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tre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2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5">
                <a:latin typeface="Arial"/>
                <a:cs typeface="Arial"/>
              </a:rPr>
              <a:t>4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9</a:t>
            </a:r>
            <a:r>
              <a:rPr dirty="0" sz="1200" spc="-15">
                <a:latin typeface="Arial"/>
                <a:cs typeface="Arial"/>
              </a:rPr>
              <a:t>%.</a:t>
            </a:r>
            <a:endParaRPr sz="1200">
              <a:latin typeface="Arial"/>
              <a:cs typeface="Arial"/>
            </a:endParaRPr>
          </a:p>
          <a:p>
            <a:pPr marL="46164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63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(11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11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(20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%)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mês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90 (</a:t>
            </a:r>
            <a:r>
              <a:rPr dirty="0" sz="1200" spc="-10">
                <a:latin typeface="Arial"/>
                <a:cs typeface="Arial"/>
              </a:rPr>
              <a:t>3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3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243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(4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9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0769" y="5280659"/>
            <a:ext cx="4779009" cy="2609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68120" y="7976987"/>
            <a:ext cx="5786120" cy="144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1645" indent="-44958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Calibri"/>
                <a:cs typeface="Calibri"/>
              </a:rPr>
              <a:t>1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be</a:t>
            </a:r>
            <a:r>
              <a:rPr dirty="0" sz="1000" spc="-5">
                <a:latin typeface="Arial"/>
                <a:cs typeface="Arial"/>
              </a:rPr>
              <a:t>rtura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</a:t>
            </a:r>
            <a:r>
              <a:rPr dirty="0" sz="1000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gra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te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5">
                <a:latin typeface="Arial"/>
                <a:cs typeface="Arial"/>
              </a:rPr>
              <a:t>çã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pe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en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no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 marR="5080" indent="448945">
              <a:lnSpc>
                <a:spcPct val="144200"/>
              </a:lnSpc>
              <a:spcBef>
                <a:spcPts val="750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estipu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ertura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4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50</a:t>
            </a:r>
            <a:r>
              <a:rPr dirty="0" sz="1200" spc="-20">
                <a:latin typeface="Arial"/>
                <a:cs typeface="Arial"/>
              </a:rPr>
              <a:t>%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-10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15">
                <a:latin typeface="Arial"/>
                <a:cs typeface="Arial"/>
              </a:rPr>
              <a:t>%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19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(13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8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(19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9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40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(2</a:t>
            </a:r>
            <a:r>
              <a:rPr dirty="0" sz="1200" spc="-10">
                <a:latin typeface="Arial"/>
                <a:cs typeface="Arial"/>
              </a:rPr>
              <a:t>8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5">
                <a:latin typeface="Arial"/>
                <a:cs typeface="Arial"/>
              </a:rPr>
              <a:t>4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(36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48755" y="285749"/>
            <a:ext cx="742315" cy="599440"/>
          </a:xfrm>
          <a:custGeom>
            <a:avLst/>
            <a:gdLst/>
            <a:ahLst/>
            <a:cxnLst/>
            <a:rect l="l" t="t" r="r" b="b"/>
            <a:pathLst>
              <a:path w="742315" h="599440">
                <a:moveTo>
                  <a:pt x="0" y="599440"/>
                </a:moveTo>
                <a:lnTo>
                  <a:pt x="742315" y="599440"/>
                </a:lnTo>
                <a:lnTo>
                  <a:pt x="742315" y="0"/>
                </a:lnTo>
                <a:lnTo>
                  <a:pt x="0" y="0"/>
                </a:lnTo>
                <a:lnTo>
                  <a:pt x="0" y="5994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34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0769" y="1078864"/>
            <a:ext cx="4620259" cy="2676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8120" y="3843264"/>
            <a:ext cx="5786120" cy="2173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1645" indent="-44958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Calibri"/>
                <a:cs typeface="Calibri"/>
              </a:rPr>
              <a:t>2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be</a:t>
            </a:r>
            <a:r>
              <a:rPr dirty="0" sz="1000" spc="-5">
                <a:latin typeface="Arial"/>
                <a:cs typeface="Arial"/>
              </a:rPr>
              <a:t>rtura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</a:t>
            </a:r>
            <a:r>
              <a:rPr dirty="0" sz="1000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gra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te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5">
                <a:latin typeface="Arial"/>
                <a:cs typeface="Arial"/>
              </a:rPr>
              <a:t>çã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bé</a:t>
            </a:r>
            <a:r>
              <a:rPr dirty="0" sz="1000" spc="-5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ct val="143700"/>
              </a:lnSpc>
            </a:pPr>
            <a:r>
              <a:rPr dirty="0" sz="1200" spc="-1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ossu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am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stro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não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ecido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4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isti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o me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u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9525" indent="44894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ara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abe</a:t>
            </a:r>
            <a:r>
              <a:rPr dirty="0" sz="1200" spc="-5">
                <a:latin typeface="Arial"/>
                <a:cs typeface="Arial"/>
              </a:rPr>
              <a:t>leci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100%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busca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osos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essem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8</a:t>
            </a:r>
            <a:r>
              <a:rPr dirty="0" sz="1200">
                <a:latin typeface="Arial"/>
                <a:cs typeface="Arial"/>
              </a:rPr>
              <a:t>5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7%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0769" y="6356349"/>
            <a:ext cx="4798695" cy="22301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68120" y="8673455"/>
            <a:ext cx="578358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gur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">
                <a:latin typeface="Calibri"/>
                <a:cs typeface="Calibri"/>
              </a:rPr>
              <a:t>3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7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0">
                <a:latin typeface="Arial"/>
                <a:cs typeface="Arial"/>
              </a:rPr>
              <a:t>opor</a:t>
            </a:r>
            <a:r>
              <a:rPr dirty="0" sz="1000" spc="-5">
                <a:latin typeface="Arial"/>
                <a:cs typeface="Arial"/>
              </a:rPr>
              <a:t>çã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erten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5">
                <a:latin typeface="Arial"/>
                <a:cs typeface="Arial"/>
              </a:rPr>
              <a:t>tos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à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2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bu</a:t>
            </a:r>
            <a:r>
              <a:rPr dirty="0" sz="1000">
                <a:latin typeface="Arial"/>
                <a:cs typeface="Arial"/>
              </a:rPr>
              <a:t>sc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 spc="-15">
                <a:latin typeface="Arial"/>
                <a:cs typeface="Arial"/>
              </a:rPr>
              <a:t>iv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a.</a:t>
            </a:r>
            <a:r>
              <a:rPr dirty="0" sz="1000" spc="-10">
                <a:latin typeface="Arial"/>
                <a:cs typeface="Arial"/>
              </a:rPr>
              <a:t> 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35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548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448945">
              <a:lnSpc>
                <a:spcPct val="143700"/>
              </a:lnSpc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r,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>
                <a:latin typeface="Arial"/>
                <a:cs typeface="Arial"/>
              </a:rPr>
              <a:t> 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undo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(20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rc</a:t>
            </a:r>
            <a:r>
              <a:rPr dirty="0" sz="1200" spc="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40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(8</a:t>
            </a:r>
            <a:r>
              <a:rPr dirty="0" sz="1200" spc="-10">
                <a:latin typeface="Arial"/>
                <a:cs typeface="Arial"/>
              </a:rPr>
              <a:t>3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3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48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(8</a:t>
            </a:r>
            <a:r>
              <a:rPr dirty="0" sz="1200" spc="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769" y="2122804"/>
            <a:ext cx="4620259" cy="2206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8120" y="4417812"/>
            <a:ext cx="5786755" cy="273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1430">
              <a:lnSpc>
                <a:spcPct val="15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5">
                <a:latin typeface="Calibri"/>
                <a:cs typeface="Calibri"/>
              </a:rPr>
              <a:t>4</a:t>
            </a:r>
            <a:r>
              <a:rPr dirty="0" sz="1000">
                <a:latin typeface="Calibri"/>
                <a:cs typeface="Calibri"/>
              </a:rPr>
              <a:t>  </a:t>
            </a:r>
            <a:r>
              <a:rPr dirty="0" sz="1000" spc="-10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0">
                <a:latin typeface="Arial"/>
                <a:cs typeface="Arial"/>
              </a:rPr>
              <a:t>opor</a:t>
            </a:r>
            <a:r>
              <a:rPr dirty="0" sz="1000" spc="-5">
                <a:latin typeface="Arial"/>
                <a:cs typeface="Arial"/>
              </a:rPr>
              <a:t>çã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bé</a:t>
            </a:r>
            <a:r>
              <a:rPr dirty="0" sz="1000" spc="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5">
                <a:latin typeface="Arial"/>
                <a:cs typeface="Arial"/>
              </a:rPr>
              <a:t>tos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à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2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5">
                <a:latin typeface="Arial"/>
                <a:cs typeface="Arial"/>
              </a:rPr>
              <a:t>tas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3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bu</a:t>
            </a:r>
            <a:r>
              <a:rPr dirty="0" sz="1000">
                <a:latin typeface="Arial"/>
                <a:cs typeface="Arial"/>
              </a:rPr>
              <a:t>sc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 spc="-15">
                <a:latin typeface="Arial"/>
                <a:cs typeface="Arial"/>
              </a:rPr>
              <a:t>iv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no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a.</a:t>
            </a:r>
            <a:r>
              <a:rPr dirty="0" sz="1000" spc="-10">
                <a:latin typeface="Arial"/>
                <a:cs typeface="Arial"/>
              </a:rPr>
              <a:t> 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ct val="143700"/>
              </a:lnSpc>
              <a:spcBef>
                <a:spcPts val="805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anç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-10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 spc="-20">
                <a:latin typeface="Arial"/>
                <a:cs typeface="Arial"/>
              </a:rPr>
              <a:t>%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undo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(66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mês s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(</a:t>
            </a:r>
            <a:r>
              <a:rPr dirty="0" sz="1200" spc="-15">
                <a:latin typeface="Arial"/>
                <a:cs typeface="Arial"/>
              </a:rPr>
              <a:t>8</a:t>
            </a:r>
            <a:r>
              <a:rPr dirty="0" sz="1200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5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e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0">
                <a:latin typeface="Arial"/>
                <a:cs typeface="Arial"/>
              </a:rPr>
              <a:t>8</a:t>
            </a:r>
            <a:r>
              <a:rPr dirty="0" sz="1200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  <a:p>
            <a:pPr algn="just" marL="12700" marR="8255" indent="44894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oder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sido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r,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ob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ja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tras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áreas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arantir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 spc="-20">
                <a:latin typeface="Arial"/>
                <a:cs typeface="Arial"/>
              </a:rPr>
              <a:t>%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esma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situa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relação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apropr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r>
              <a:rPr dirty="0" sz="1200" spc="-15">
                <a:latin typeface="Arial"/>
                <a:cs typeface="Arial"/>
              </a:rPr>
              <a:t>%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e 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">
                <a:latin typeface="Arial"/>
                <a:cs typeface="Arial"/>
              </a:rPr>
              <a:t>1</a:t>
            </a:r>
            <a:r>
              <a:rPr dirty="0" sz="1200" spc="-10">
                <a:latin typeface="Arial"/>
                <a:cs typeface="Arial"/>
              </a:rPr>
              <a:t>9</a:t>
            </a:r>
            <a:r>
              <a:rPr dirty="0" sz="1200">
                <a:latin typeface="Arial"/>
                <a:cs typeface="Arial"/>
              </a:rPr>
              <a:t>1 (7</a:t>
            </a:r>
            <a:r>
              <a:rPr dirty="0" sz="1200" spc="5">
                <a:latin typeface="Arial"/>
                <a:cs typeface="Arial"/>
              </a:rPr>
              <a:t>8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36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0769" y="1078864"/>
            <a:ext cx="4912995" cy="2560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8120" y="3725916"/>
            <a:ext cx="5782310" cy="1066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985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5">
                <a:latin typeface="Calibri"/>
                <a:cs typeface="Calibri"/>
              </a:rPr>
              <a:t>5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0">
                <a:latin typeface="Arial"/>
                <a:cs typeface="Arial"/>
              </a:rPr>
              <a:t>opor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pe</a:t>
            </a:r>
            <a:r>
              <a:rPr dirty="0" sz="1000" spc="-5">
                <a:latin typeface="Arial"/>
                <a:cs typeface="Arial"/>
              </a:rPr>
              <a:t>rte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x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5">
                <a:latin typeface="Arial"/>
                <a:cs typeface="Arial"/>
              </a:rPr>
              <a:t>ín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ord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</a:t>
            </a:r>
            <a:r>
              <a:rPr dirty="0" sz="1000" spc="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lo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11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(17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6</a:t>
            </a:r>
            <a:r>
              <a:rPr dirty="0" sz="1200">
                <a:latin typeface="Arial"/>
                <a:cs typeface="Arial"/>
              </a:rPr>
              <a:t>6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(55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9</a:t>
            </a:r>
            <a:r>
              <a:rPr dirty="0" sz="1200" spc="-5">
                <a:latin typeface="Arial"/>
                <a:cs typeface="Arial"/>
              </a:rPr>
              <a:t>%),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mês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38 (</a:t>
            </a:r>
            <a:r>
              <a:rPr dirty="0" sz="1200" spc="-10">
                <a:latin typeface="Arial"/>
                <a:cs typeface="Arial"/>
              </a:rPr>
              <a:t>7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191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(7</a:t>
            </a:r>
            <a:r>
              <a:rPr dirty="0" sz="1200" spc="-5">
                <a:latin typeface="Arial"/>
                <a:cs typeface="Arial"/>
              </a:rPr>
              <a:t>8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0769" y="5131434"/>
            <a:ext cx="4541520" cy="2517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68120" y="7737719"/>
            <a:ext cx="5787390" cy="2117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2065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5">
                <a:latin typeface="Calibri"/>
                <a:cs typeface="Calibri"/>
              </a:rPr>
              <a:t>6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di</a:t>
            </a:r>
            <a:r>
              <a:rPr dirty="0" sz="1000" spc="-15">
                <a:latin typeface="Arial"/>
                <a:cs typeface="Arial"/>
              </a:rPr>
              <a:t>abé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x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5">
                <a:latin typeface="Arial"/>
                <a:cs typeface="Arial"/>
              </a:rPr>
              <a:t>ín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ord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</a:t>
            </a:r>
            <a:r>
              <a:rPr dirty="0" sz="1000" spc="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5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 marR="5080" indent="448945">
              <a:lnSpc>
                <a:spcPct val="143300"/>
              </a:lnSpc>
              <a:spcBef>
                <a:spcPts val="715"/>
              </a:spcBef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ara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três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(15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8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</a:t>
            </a:r>
            <a:r>
              <a:rPr dirty="0" sz="1200" spc="4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2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(42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9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24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6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1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35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(68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%)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inici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ico,</a:t>
            </a:r>
            <a:endParaRPr sz="1200">
              <a:latin typeface="Arial"/>
              <a:cs typeface="Arial"/>
            </a:endParaRPr>
          </a:p>
          <a:p>
            <a:pPr marL="12700" marR="10160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ja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onal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esse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tin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conti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precisa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parar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37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6120" cy="149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9525">
              <a:lnSpc>
                <a:spcPct val="143300"/>
              </a:lnSpc>
            </a:pP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possib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cla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cto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ésse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or 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e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!</a:t>
            </a:r>
            <a:endParaRPr sz="1200">
              <a:latin typeface="Arial"/>
              <a:cs typeface="Arial"/>
            </a:endParaRPr>
          </a:p>
          <a:p>
            <a:pPr algn="just" marL="12700" marR="5080" indent="448945">
              <a:lnSpc>
                <a:spcPct val="1436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3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produti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ões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nan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2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berar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undo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lca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lé</a:t>
            </a:r>
            <a:r>
              <a:rPr dirty="0" sz="1200">
                <a:latin typeface="Arial"/>
                <a:cs typeface="Arial"/>
              </a:rPr>
              <a:t>m 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erado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7</a:t>
            </a:r>
            <a:r>
              <a:rPr dirty="0" sz="1200">
                <a:latin typeface="Arial"/>
                <a:cs typeface="Arial"/>
              </a:rPr>
              <a:t>0%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769" y="2918459"/>
            <a:ext cx="4699634" cy="26028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8120" y="5609834"/>
            <a:ext cx="5784215" cy="1327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715">
              <a:lnSpc>
                <a:spcPts val="119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Calibri"/>
                <a:cs typeface="Calibri"/>
              </a:rPr>
              <a:t>7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8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0">
                <a:latin typeface="Arial"/>
                <a:cs typeface="Arial"/>
              </a:rPr>
              <a:t>opor</a:t>
            </a:r>
            <a:r>
              <a:rPr dirty="0" sz="1000" spc="-5">
                <a:latin typeface="Arial"/>
                <a:cs typeface="Arial"/>
              </a:rPr>
              <a:t>çã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erten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x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25">
                <a:latin typeface="Arial"/>
                <a:cs typeface="Arial"/>
              </a:rPr>
              <a:t>e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en</a:t>
            </a:r>
            <a:r>
              <a:rPr dirty="0" sz="1000" spc="-5">
                <a:latin typeface="Arial"/>
                <a:cs typeface="Arial"/>
              </a:rPr>
              <a:t>tares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5">
                <a:latin typeface="Arial"/>
                <a:cs typeface="Arial"/>
              </a:rPr>
              <a:t>ia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ord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proto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lo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</a:t>
            </a:r>
            <a:r>
              <a:rPr dirty="0" sz="1000" spc="-1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no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</a:t>
            </a:r>
            <a:r>
              <a:rPr dirty="0" sz="1000" spc="-15">
                <a:latin typeface="Arial"/>
                <a:cs typeface="Arial"/>
              </a:rPr>
              <a:t>01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 marR="5080" indent="448945">
              <a:lnSpc>
                <a:spcPct val="144200"/>
              </a:lnSpc>
              <a:spcBef>
                <a:spcPts val="660"/>
              </a:spcBef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0">
                <a:latin typeface="Arial"/>
                <a:cs typeface="Arial"/>
              </a:rPr>
              <a:t>ng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11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(17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6</a:t>
            </a:r>
            <a:r>
              <a:rPr dirty="0" sz="1200">
                <a:latin typeface="Arial"/>
                <a:cs typeface="Arial"/>
              </a:rPr>
              <a:t>6</a:t>
            </a:r>
            <a:r>
              <a:rPr dirty="0" sz="1200">
                <a:latin typeface="Arial"/>
                <a:cs typeface="Arial"/>
              </a:rPr>
              <a:t> (55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9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138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72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5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3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10">
                <a:latin typeface="Arial"/>
                <a:cs typeface="Arial"/>
              </a:rPr>
              <a:t>8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(75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  <a:p>
            <a:pPr marL="46164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60%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6</a:t>
            </a:r>
            <a:r>
              <a:rPr dirty="0" sz="1200" spc="-10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7</a:t>
            </a:r>
            <a:r>
              <a:rPr dirty="0" sz="1200" spc="-15">
                <a:latin typeface="Arial"/>
                <a:cs typeface="Arial"/>
              </a:rPr>
              <a:t>%.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80769" y="7270750"/>
            <a:ext cx="4535170" cy="2590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38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5967"/>
            <a:ext cx="5786755" cy="5008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0160">
              <a:lnSpc>
                <a:spcPts val="119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Calibri"/>
                <a:cs typeface="Calibri"/>
              </a:rPr>
              <a:t>8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9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bé</a:t>
            </a:r>
            <a:r>
              <a:rPr dirty="0" sz="1000" spc="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x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2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25">
                <a:latin typeface="Arial"/>
                <a:cs typeface="Arial"/>
              </a:rPr>
              <a:t>o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en</a:t>
            </a:r>
            <a:r>
              <a:rPr dirty="0" sz="1000" spc="-5">
                <a:latin typeface="Arial"/>
                <a:cs typeface="Arial"/>
              </a:rPr>
              <a:t>tares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e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ord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proto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lo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</a:t>
            </a:r>
            <a:r>
              <a:rPr dirty="0" sz="1000" spc="-1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no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</a:t>
            </a:r>
            <a:r>
              <a:rPr dirty="0" sz="1000" spc="-15">
                <a:latin typeface="Arial"/>
                <a:cs typeface="Arial"/>
              </a:rPr>
              <a:t>01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(15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gu</a:t>
            </a:r>
            <a:r>
              <a:rPr dirty="0" sz="1200">
                <a:latin typeface="Arial"/>
                <a:cs typeface="Arial"/>
              </a:rPr>
              <a:t>ndo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12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42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9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mês 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4 (6</a:t>
            </a:r>
            <a:r>
              <a:rPr dirty="0" sz="1200" spc="-5">
                <a:latin typeface="Arial"/>
                <a:cs typeface="Arial"/>
              </a:rPr>
              <a:t>0%</a:t>
            </a:r>
            <a:r>
              <a:rPr dirty="0" sz="1200">
                <a:latin typeface="Arial"/>
                <a:cs typeface="Arial"/>
              </a:rPr>
              <a:t>) e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5">
                <a:latin typeface="Arial"/>
                <a:cs typeface="Arial"/>
              </a:rPr>
              <a:t>3</a:t>
            </a:r>
            <a:r>
              <a:rPr dirty="0" sz="1200">
                <a:latin typeface="Arial"/>
                <a:cs typeface="Arial"/>
              </a:rPr>
              <a:t>4 (6</a:t>
            </a:r>
            <a:r>
              <a:rPr dirty="0" sz="1200" spc="5">
                <a:latin typeface="Arial"/>
                <a:cs typeface="Arial"/>
              </a:rPr>
              <a:t>6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ermos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laç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aram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que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ercen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ual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%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9</a:t>
            </a:r>
            <a:r>
              <a:rPr dirty="0" sz="1200">
                <a:latin typeface="Arial"/>
                <a:cs typeface="Arial"/>
              </a:rPr>
              <a:t>%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lem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res,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>
                <a:latin typeface="Arial"/>
                <a:cs typeface="Arial"/>
              </a:rPr>
              <a:t> 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2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5">
                <a:latin typeface="Arial"/>
                <a:cs typeface="Arial"/>
              </a:rPr>
              <a:t>lec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cima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1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stros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não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lca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3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 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res.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assim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ha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mos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orar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aspe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5080" indent="44894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sica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icar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em</a:t>
            </a:r>
            <a:r>
              <a:rPr dirty="0" sz="1200" spc="5">
                <a:latin typeface="Arial"/>
                <a:cs typeface="Arial"/>
              </a:rPr>
              <a:t> 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perc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cima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nclusi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pa</a:t>
            </a:r>
            <a:r>
              <a:rPr dirty="0" sz="1200">
                <a:latin typeface="Arial"/>
                <a:cs typeface="Arial"/>
              </a:rPr>
              <a:t>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aram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icos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apropr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esmo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para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acesso  </a:t>
            </a:r>
            <a:r>
              <a:rPr dirty="0" sz="1200" spc="-1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icaçã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 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leci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90%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ram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nça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99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15">
                <a:latin typeface="Arial"/>
                <a:cs typeface="Arial"/>
              </a:rPr>
              <a:t>%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769" y="6434454"/>
            <a:ext cx="4779009" cy="2517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8120" y="9040739"/>
            <a:ext cx="578040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Calibri"/>
                <a:cs typeface="Calibri"/>
              </a:rPr>
              <a:t>9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110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0">
                <a:latin typeface="Arial"/>
                <a:cs typeface="Arial"/>
              </a:rPr>
              <a:t>opor</a:t>
            </a:r>
            <a:r>
              <a:rPr dirty="0" sz="1000" spc="-5">
                <a:latin typeface="Arial"/>
                <a:cs typeface="Arial"/>
              </a:rPr>
              <a:t>çã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15">
                <a:latin typeface="Arial"/>
                <a:cs typeface="Arial"/>
              </a:rPr>
              <a:t>h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erten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pres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ed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en</a:t>
            </a:r>
            <a:r>
              <a:rPr dirty="0" sz="1000" spc="-5">
                <a:latin typeface="Arial"/>
                <a:cs typeface="Arial"/>
              </a:rPr>
              <a:t>tos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-5">
                <a:latin typeface="Arial"/>
                <a:cs typeface="Arial"/>
              </a:rPr>
              <a:t>ta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15">
                <a:latin typeface="Arial"/>
                <a:cs typeface="Arial"/>
              </a:rPr>
              <a:t>Hipe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u</a:t>
            </a:r>
            <a:r>
              <a:rPr dirty="0" sz="1000">
                <a:latin typeface="Arial"/>
                <a:cs typeface="Arial"/>
              </a:rPr>
              <a:t> 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F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á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u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</a:t>
            </a:r>
            <a:r>
              <a:rPr dirty="0" sz="1000" spc="-1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39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7390" cy="412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L="12700" marR="5080" indent="448945">
              <a:lnSpc>
                <a:spcPct val="143600"/>
              </a:lnSpc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61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(96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6</a:t>
            </a:r>
            <a:r>
              <a:rPr dirty="0" sz="1200">
                <a:latin typeface="Arial"/>
                <a:cs typeface="Arial"/>
              </a:rPr>
              <a:t> (98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3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188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98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5">
                <a:latin typeface="Arial"/>
                <a:cs typeface="Arial"/>
              </a:rPr>
              <a:t>9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10">
                <a:latin typeface="Arial"/>
                <a:cs typeface="Arial"/>
              </a:rPr>
              <a:t>4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(99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%).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Foram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leci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80%  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lca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2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 100</a:t>
            </a:r>
            <a:r>
              <a:rPr dirty="0" sz="1200" spc="-20">
                <a:latin typeface="Arial"/>
                <a:cs typeface="Arial"/>
              </a:rPr>
              <a:t>%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9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(100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28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40 (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ú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>
                <a:latin typeface="Arial"/>
                <a:cs typeface="Arial"/>
              </a:rPr>
              <a:t>1 (1</a:t>
            </a:r>
            <a:r>
              <a:rPr dirty="0" sz="1200" spc="-5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uado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lca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spera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endParaRPr sz="1200">
              <a:latin typeface="Arial"/>
              <a:cs typeface="Arial"/>
            </a:endParaRPr>
          </a:p>
          <a:p>
            <a:pPr algn="just" marL="12700" marR="6985">
              <a:lnSpc>
                <a:spcPct val="143900"/>
              </a:lnSpc>
            </a:pPr>
            <a:r>
              <a:rPr dirty="0" sz="1200">
                <a:latin typeface="Arial"/>
                <a:cs typeface="Arial"/>
              </a:rPr>
              <a:t>100</a:t>
            </a:r>
            <a:r>
              <a:rPr dirty="0" sz="1200" spc="-20">
                <a:latin typeface="Arial"/>
                <a:cs typeface="Arial"/>
              </a:rPr>
              <a:t>%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 spc="3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63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undo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18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190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10">
                <a:latin typeface="Arial"/>
                <a:cs typeface="Arial"/>
              </a:rPr>
              <a:t>4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</a:t>
            </a:r>
            <a:r>
              <a:rPr dirty="0" sz="1200" spc="-10">
                <a:latin typeface="Arial"/>
                <a:cs typeface="Arial"/>
              </a:rPr>
              <a:t>00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19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(100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25"/>
              </a:spcBef>
            </a:pP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8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40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4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51</a:t>
            </a:r>
            <a:endParaRPr sz="1200">
              <a:latin typeface="Arial"/>
              <a:cs typeface="Arial"/>
            </a:endParaRPr>
          </a:p>
          <a:p>
            <a:pPr algn="just" marL="12700" marR="10160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Arial"/>
                <a:cs typeface="Arial"/>
              </a:rPr>
              <a:t>(100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.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sí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am  </a:t>
            </a:r>
            <a:r>
              <a:rPr dirty="0" sz="1200" spc="-1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prepar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 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trein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10160" indent="448945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z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respe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>
                <a:latin typeface="Arial"/>
                <a:cs typeface="Arial"/>
              </a:rPr>
              <a:t> apro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portu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esmo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pass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/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endo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>
                <a:latin typeface="Arial"/>
                <a:cs typeface="Arial"/>
              </a:rPr>
              <a:t> bem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ró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5">
                <a:latin typeface="Arial"/>
                <a:cs typeface="Arial"/>
              </a:rPr>
              <a:t>leci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1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20">
                <a:latin typeface="Arial"/>
                <a:cs typeface="Arial"/>
              </a:rPr>
              <a:t>%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96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7% 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769" y="5547359"/>
            <a:ext cx="4705984" cy="26028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8120" y="8239115"/>
            <a:ext cx="5784215" cy="1065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19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0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-10">
                <a:latin typeface="Arial"/>
                <a:cs typeface="Arial"/>
              </a:rPr>
              <a:t>–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pe</a:t>
            </a:r>
            <a:r>
              <a:rPr dirty="0" sz="1000" spc="-5">
                <a:latin typeface="Arial"/>
                <a:cs typeface="Arial"/>
              </a:rPr>
              <a:t>rt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str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0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sc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ard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v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po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x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5">
                <a:latin typeface="Arial"/>
                <a:cs typeface="Arial"/>
              </a:rPr>
              <a:t>í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30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anora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</a:t>
            </a:r>
            <a:r>
              <a:rPr dirty="0" sz="1000" spc="-10">
                <a:latin typeface="Arial"/>
                <a:cs typeface="Arial"/>
              </a:rPr>
              <a:t>014.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63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18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(100</a:t>
            </a:r>
            <a:r>
              <a:rPr dirty="0" sz="1200" spc="-5">
                <a:latin typeface="Arial"/>
                <a:cs typeface="Arial"/>
              </a:rPr>
              <a:t>%),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mês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90 (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00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mês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235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(9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40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8025" cy="1755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8945">
              <a:lnSpc>
                <a:spcPct val="143300"/>
              </a:lnSpc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98%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ingi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am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19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(100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undo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8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40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(98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treina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repas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ado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trou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positi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algn="just" marL="12700" marR="1016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óx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erad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aro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já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citado</a:t>
            </a:r>
            <a:r>
              <a:rPr dirty="0" sz="1200" spc="-5">
                <a:latin typeface="Arial"/>
                <a:cs typeface="Arial"/>
              </a:rPr>
              <a:t>!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769" y="3183889"/>
            <a:ext cx="4645025" cy="2566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8120" y="5756138"/>
            <a:ext cx="5781675" cy="1065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62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1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po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pe</a:t>
            </a:r>
            <a:r>
              <a:rPr dirty="0" sz="1000" spc="-5">
                <a:latin typeface="Arial"/>
                <a:cs typeface="Arial"/>
              </a:rPr>
              <a:t>rte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str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sc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ardi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v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x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5">
                <a:latin typeface="Arial"/>
                <a:cs typeface="Arial"/>
              </a:rPr>
              <a:t>ín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em</a:t>
            </a:r>
            <a:r>
              <a:rPr dirty="0" sz="1000" spc="-10">
                <a:latin typeface="Arial"/>
                <a:cs typeface="Arial"/>
              </a:rPr>
              <a:t> 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anora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</a:t>
            </a:r>
            <a:r>
              <a:rPr dirty="0" sz="1000" spc="-10">
                <a:latin typeface="Arial"/>
                <a:cs typeface="Arial"/>
              </a:rPr>
              <a:t>014.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 marR="5080" indent="448945">
              <a:lnSpc>
                <a:spcPct val="144200"/>
              </a:lnSpc>
              <a:spcBef>
                <a:spcPts val="690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m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abe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ecida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50%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anç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4</a:t>
            </a:r>
            <a:r>
              <a:rPr dirty="0" sz="1200">
                <a:latin typeface="Arial"/>
                <a:cs typeface="Arial"/>
              </a:rPr>
              <a:t>4%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80769" y="7161529"/>
            <a:ext cx="4699634" cy="2359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68120" y="9607921"/>
            <a:ext cx="578294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2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</a:t>
            </a:r>
            <a:r>
              <a:rPr dirty="0" sz="1000" spc="-15">
                <a:latin typeface="Arial"/>
                <a:cs typeface="Arial"/>
              </a:rPr>
              <a:t>pe</a:t>
            </a:r>
            <a:r>
              <a:rPr dirty="0" sz="1000" spc="-5">
                <a:latin typeface="Arial"/>
                <a:cs typeface="Arial"/>
              </a:rPr>
              <a:t>rte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v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li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ç</a:t>
            </a:r>
            <a:r>
              <a:rPr dirty="0" sz="1000" spc="-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don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5">
                <a:latin typeface="Arial"/>
                <a:cs typeface="Arial"/>
              </a:rPr>
              <a:t>ó</a:t>
            </a:r>
            <a:r>
              <a:rPr dirty="0" sz="1000" spc="-15">
                <a:latin typeface="Arial"/>
                <a:cs typeface="Arial"/>
              </a:rPr>
              <a:t>g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0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R,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201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1348437"/>
            <a:ext cx="5784850" cy="201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g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ade</a:t>
            </a:r>
            <a:r>
              <a:rPr dirty="0" sz="1200" spc="5" b="1">
                <a:latin typeface="Arial"/>
                <a:cs typeface="Arial"/>
              </a:rPr>
              <a:t>c</a:t>
            </a:r>
            <a:r>
              <a:rPr dirty="0" sz="1200" spc="-10" b="1">
                <a:latin typeface="Arial"/>
                <a:cs typeface="Arial"/>
              </a:rPr>
              <a:t>im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n</a:t>
            </a:r>
            <a:r>
              <a:rPr dirty="0" sz="1200" spc="-10" b="1">
                <a:latin typeface="Arial"/>
                <a:cs typeface="Arial"/>
              </a:rPr>
              <a:t>t</a:t>
            </a:r>
            <a:r>
              <a:rPr dirty="0" sz="1200" spc="-10" b="1">
                <a:latin typeface="Arial"/>
                <a:cs typeface="Arial"/>
              </a:rPr>
              <a:t>os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dirty="0" sz="1200" spc="-10">
                <a:latin typeface="Arial"/>
                <a:cs typeface="Arial"/>
              </a:rPr>
              <a:t>À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eu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l.</a:t>
            </a:r>
            <a:endParaRPr sz="1200">
              <a:latin typeface="Arial"/>
              <a:cs typeface="Arial"/>
            </a:endParaRPr>
          </a:p>
          <a:p>
            <a:pPr algn="just" marL="12700" marR="8255" indent="448945">
              <a:lnSpc>
                <a:spcPct val="143300"/>
              </a:lnSpc>
              <a:spcBef>
                <a:spcPts val="10"/>
              </a:spcBef>
            </a:pPr>
            <a:r>
              <a:rPr dirty="0" sz="1200" spc="-10">
                <a:latin typeface="Arial"/>
                <a:cs typeface="Arial"/>
              </a:rPr>
              <a:t>À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ras: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Car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dur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rso,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encio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s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rte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5080" indent="448945">
              <a:lnSpc>
                <a:spcPct val="143900"/>
              </a:lnSpc>
            </a:pPr>
            <a:r>
              <a:rPr dirty="0" sz="1200" spc="-10">
                <a:latin typeface="Arial"/>
                <a:cs typeface="Arial"/>
              </a:rPr>
              <a:t>À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coor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adora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trat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Fa</a:t>
            </a:r>
            <a:r>
              <a:rPr dirty="0" sz="1200" spc="10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5">
                <a:latin typeface="Arial"/>
                <a:cs typeface="Arial"/>
              </a:rPr>
              <a:t>lli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>
                <a:latin typeface="Arial"/>
                <a:cs typeface="Arial"/>
              </a:rPr>
              <a:t> apres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eciali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dos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s!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41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421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8945">
              <a:lnSpc>
                <a:spcPct val="143300"/>
              </a:lnSpc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0">
                <a:latin typeface="Arial"/>
                <a:cs typeface="Arial"/>
              </a:rPr>
              <a:t>ng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16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(25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4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7</a:t>
            </a:r>
            <a:r>
              <a:rPr dirty="0" sz="1200">
                <a:latin typeface="Arial"/>
                <a:cs typeface="Arial"/>
              </a:rPr>
              <a:t> (14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4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62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(32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07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44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54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9</a:t>
            </a:r>
            <a:r>
              <a:rPr dirty="0" sz="1200">
                <a:latin typeface="Arial"/>
                <a:cs typeface="Arial"/>
              </a:rPr>
              <a:t>%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769" y="1866899"/>
            <a:ext cx="4620259" cy="2389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8120" y="4344660"/>
            <a:ext cx="5786755" cy="1953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255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3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ét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on</a:t>
            </a:r>
            <a:r>
              <a:rPr dirty="0" sz="1000" spc="-5">
                <a:latin typeface="Arial"/>
                <a:cs typeface="Arial"/>
              </a:rPr>
              <a:t>t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ó</a:t>
            </a:r>
            <a:r>
              <a:rPr dirty="0" sz="1000" spc="-5">
                <a:latin typeface="Arial"/>
                <a:cs typeface="Arial"/>
              </a:rPr>
              <a:t>g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</a:t>
            </a:r>
            <a:r>
              <a:rPr dirty="0" sz="1000" spc="-1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anor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R,</a:t>
            </a:r>
            <a:r>
              <a:rPr dirty="0" sz="1000" spc="-10">
                <a:latin typeface="Arial"/>
                <a:cs typeface="Arial"/>
              </a:rPr>
              <a:t> 201</a:t>
            </a:r>
            <a:r>
              <a:rPr dirty="0" sz="1000" spc="-5">
                <a:latin typeface="Arial"/>
                <a:cs typeface="Arial"/>
              </a:rPr>
              <a:t>4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algn="just" marL="12700" marR="8890" indent="448945">
              <a:lnSpc>
                <a:spcPct val="143500"/>
              </a:lnSpc>
              <a:spcBef>
                <a:spcPts val="575"/>
              </a:spcBef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(42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(32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(4</a:t>
            </a:r>
            <a:r>
              <a:rPr dirty="0" sz="1200" spc="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mês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28 (5</a:t>
            </a:r>
            <a:r>
              <a:rPr dirty="0" sz="1200" spc="-5">
                <a:latin typeface="Arial"/>
                <a:cs typeface="Arial"/>
              </a:rPr>
              <a:t>4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9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  <a:p>
            <a:pPr algn="just" marL="12700" marR="5080" indent="448945">
              <a:lnSpc>
                <a:spcPct val="1436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 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randes 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cios 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4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>
                <a:latin typeface="Arial"/>
                <a:cs typeface="Arial"/>
              </a:rPr>
              <a:t> 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lesõ</a:t>
            </a:r>
            <a:r>
              <a:rPr dirty="0" sz="1200">
                <a:latin typeface="Arial"/>
                <a:cs typeface="Arial"/>
              </a:rPr>
              <a:t>es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oca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7%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lesõ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oca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ió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sia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/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ecial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ó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ica.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9080617"/>
            <a:ext cx="537464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4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5">
                <a:latin typeface="Arial"/>
                <a:cs typeface="Arial"/>
              </a:rPr>
              <a:t>tr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z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bri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2014</a:t>
            </a:r>
            <a:r>
              <a:rPr dirty="0" sz="1000" spc="-5">
                <a:latin typeface="Arial"/>
                <a:cs typeface="Arial"/>
              </a:rPr>
              <a:t>),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>
                <a:latin typeface="Arial"/>
                <a:cs typeface="Arial"/>
              </a:rPr>
              <a:t>ci</a:t>
            </a:r>
            <a:r>
              <a:rPr dirty="0" sz="1000" spc="-15">
                <a:latin typeface="Arial"/>
                <a:cs typeface="Arial"/>
              </a:rPr>
              <a:t>en</a:t>
            </a:r>
            <a:r>
              <a:rPr dirty="0" sz="1000" spc="0">
                <a:latin typeface="Arial"/>
                <a:cs typeface="Arial"/>
              </a:rPr>
              <a:t>t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uá</a:t>
            </a:r>
            <a:r>
              <a:rPr dirty="0" sz="1000" spc="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próte</a:t>
            </a:r>
            <a:r>
              <a:rPr dirty="0" sz="1000" spc="-10">
                <a:latin typeface="Arial"/>
                <a:cs typeface="Arial"/>
              </a:rPr>
              <a:t>se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10">
                <a:latin typeface="Arial"/>
                <a:cs typeface="Arial"/>
              </a:rPr>
              <a:t>ot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0135" y="6802754"/>
            <a:ext cx="2885440" cy="2152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42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0769" y="1080769"/>
            <a:ext cx="2880360" cy="2153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8120" y="3239760"/>
            <a:ext cx="539623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5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ntr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10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z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(M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2014</a:t>
            </a:r>
            <a:r>
              <a:rPr dirty="0" sz="1000" spc="-5">
                <a:latin typeface="Arial"/>
                <a:cs typeface="Arial"/>
              </a:rPr>
              <a:t>),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>
                <a:latin typeface="Arial"/>
                <a:cs typeface="Arial"/>
              </a:rPr>
              <a:t>ci</a:t>
            </a:r>
            <a:r>
              <a:rPr dirty="0" sz="1000" spc="-15">
                <a:latin typeface="Arial"/>
                <a:cs typeface="Arial"/>
              </a:rPr>
              <a:t>en</a:t>
            </a:r>
            <a:r>
              <a:rPr dirty="0" sz="1000" spc="0">
                <a:latin typeface="Arial"/>
                <a:cs typeface="Arial"/>
              </a:rPr>
              <a:t>t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uá</a:t>
            </a:r>
            <a:r>
              <a:rPr dirty="0" sz="1000" spc="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próte</a:t>
            </a:r>
            <a:r>
              <a:rPr dirty="0" sz="1000" spc="-10">
                <a:latin typeface="Arial"/>
                <a:cs typeface="Arial"/>
              </a:rPr>
              <a:t>se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</a:t>
            </a:r>
            <a:r>
              <a:rPr dirty="0" sz="1000" spc="-10">
                <a:latin typeface="Arial"/>
                <a:cs typeface="Arial"/>
              </a:rPr>
              <a:t>ot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3735403"/>
            <a:ext cx="5391785" cy="440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8945">
              <a:lnSpc>
                <a:spcPct val="143300"/>
              </a:lnSpc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m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ct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40%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7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>
                <a:latin typeface="Arial"/>
                <a:cs typeface="Arial"/>
              </a:rPr>
              <a:t>%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24320" y="3735403"/>
            <a:ext cx="32956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0769" y="4253229"/>
            <a:ext cx="4699634" cy="2627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68120" y="6967718"/>
            <a:ext cx="5781040" cy="1065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6</a:t>
            </a:r>
            <a:r>
              <a:rPr dirty="0" sz="1000" spc="70">
                <a:latin typeface="Calibri"/>
                <a:cs typeface="Calibri"/>
              </a:rPr>
              <a:t> </a:t>
            </a:r>
            <a:r>
              <a:rPr dirty="0" sz="1000" spc="-10">
                <a:latin typeface="Arial"/>
                <a:cs typeface="Arial"/>
              </a:rPr>
              <a:t>–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po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pe</a:t>
            </a:r>
            <a:r>
              <a:rPr dirty="0" sz="1000" spc="-5">
                <a:latin typeface="Arial"/>
                <a:cs typeface="Arial"/>
              </a:rPr>
              <a:t>rt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orienta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nu</a:t>
            </a:r>
            <a:r>
              <a:rPr dirty="0" sz="1000" spc="-5">
                <a:latin typeface="Arial"/>
                <a:cs typeface="Arial"/>
              </a:rPr>
              <a:t>tr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ci</a:t>
            </a:r>
            <a:r>
              <a:rPr dirty="0" sz="1000" spc="-15">
                <a:latin typeface="Arial"/>
                <a:cs typeface="Arial"/>
              </a:rPr>
              <a:t>on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ob</a:t>
            </a:r>
            <a:r>
              <a:rPr dirty="0" sz="1000" spc="-5">
                <a:latin typeface="Arial"/>
                <a:cs typeface="Arial"/>
              </a:rPr>
              <a:t>re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li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en</a:t>
            </a:r>
            <a:r>
              <a:rPr dirty="0" sz="1000" spc="-5">
                <a:latin typeface="Arial"/>
                <a:cs typeface="Arial"/>
              </a:rPr>
              <a:t>ta</a:t>
            </a:r>
            <a:r>
              <a:rPr dirty="0" sz="1000" spc="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au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á</a:t>
            </a:r>
            <a:r>
              <a:rPr dirty="0" sz="1000" spc="-5">
                <a:latin typeface="Arial"/>
                <a:cs typeface="Arial"/>
              </a:rPr>
              <a:t>v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49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(77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gu</a:t>
            </a:r>
            <a:r>
              <a:rPr dirty="0" sz="1200">
                <a:latin typeface="Arial"/>
                <a:cs typeface="Arial"/>
              </a:rPr>
              <a:t>ndo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49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(41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121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(6</a:t>
            </a:r>
            <a:r>
              <a:rPr dirty="0" sz="1200" spc="5">
                <a:latin typeface="Arial"/>
                <a:cs typeface="Arial"/>
              </a:rPr>
              <a:t>3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ção 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74 (</a:t>
            </a:r>
            <a:r>
              <a:rPr dirty="0" sz="1200" spc="-10">
                <a:latin typeface="Arial"/>
                <a:cs typeface="Arial"/>
              </a:rPr>
              <a:t>7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43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0769" y="1078864"/>
            <a:ext cx="4638675" cy="27616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8120" y="3928608"/>
            <a:ext cx="5784215" cy="2647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890">
              <a:lnSpc>
                <a:spcPts val="119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7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0">
                <a:latin typeface="Arial"/>
                <a:cs typeface="Arial"/>
              </a:rPr>
              <a:t>opor</a:t>
            </a:r>
            <a:r>
              <a:rPr dirty="0" sz="1000" spc="-5">
                <a:latin typeface="Arial"/>
                <a:cs typeface="Arial"/>
              </a:rPr>
              <a:t>çã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bé</a:t>
            </a:r>
            <a:r>
              <a:rPr dirty="0" sz="1000" spc="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25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1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orienta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nu</a:t>
            </a:r>
            <a:r>
              <a:rPr dirty="0" sz="1000" spc="-5">
                <a:latin typeface="Arial"/>
                <a:cs typeface="Arial"/>
              </a:rPr>
              <a:t>tr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ci</a:t>
            </a:r>
            <a:r>
              <a:rPr dirty="0" sz="1000" spc="-15">
                <a:latin typeface="Arial"/>
                <a:cs typeface="Arial"/>
              </a:rPr>
              <a:t>on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ob</a:t>
            </a:r>
            <a:r>
              <a:rPr dirty="0" sz="1000" spc="-5">
                <a:latin typeface="Arial"/>
                <a:cs typeface="Arial"/>
              </a:rPr>
              <a:t>re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en</a:t>
            </a:r>
            <a:r>
              <a:rPr dirty="0" sz="1000" spc="-5">
                <a:latin typeface="Arial"/>
                <a:cs typeface="Arial"/>
              </a:rPr>
              <a:t>taç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aud</a:t>
            </a:r>
            <a:r>
              <a:rPr dirty="0" sz="1000" spc="-5">
                <a:latin typeface="Arial"/>
                <a:cs typeface="Arial"/>
              </a:rPr>
              <a:t>á</a:t>
            </a:r>
            <a:r>
              <a:rPr dirty="0" sz="1000" spc="-15">
                <a:latin typeface="Arial"/>
                <a:cs typeface="Arial"/>
              </a:rPr>
              <a:t>v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l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just" marL="12700" marR="6985" indent="448945">
              <a:lnSpc>
                <a:spcPct val="143800"/>
              </a:lnSpc>
              <a:spcBef>
                <a:spcPts val="715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72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5%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erou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rupo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nutric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2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14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73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5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undo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4</a:t>
            </a:r>
            <a:r>
              <a:rPr dirty="0" sz="1200">
                <a:latin typeface="Arial"/>
                <a:cs typeface="Arial"/>
              </a:rPr>
              <a:t> (50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6 (</a:t>
            </a:r>
            <a:r>
              <a:rPr dirty="0" sz="1200" spc="-10">
                <a:latin typeface="Arial"/>
                <a:cs typeface="Arial"/>
              </a:rPr>
              <a:t>6</a:t>
            </a:r>
            <a:r>
              <a:rPr dirty="0" sz="1200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37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(7</a:t>
            </a:r>
            <a:r>
              <a:rPr dirty="0" sz="1200" spc="5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aba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5">
                <a:latin typeface="Arial"/>
                <a:cs typeface="Arial"/>
              </a:rPr>
              <a:t>leci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100%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6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84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8</a:t>
            </a:r>
            <a:r>
              <a:rPr dirty="0" sz="1200">
                <a:latin typeface="Arial"/>
                <a:cs typeface="Arial"/>
              </a:rPr>
              <a:t>%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sos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76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5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edu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suas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un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iss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odas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iõ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ru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0769" y="6915784"/>
            <a:ext cx="4699634" cy="262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68120" y="9626209"/>
            <a:ext cx="5782310" cy="302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19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8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erten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ob</a:t>
            </a:r>
            <a:r>
              <a:rPr dirty="0" sz="1000" spc="-5">
                <a:latin typeface="Arial"/>
                <a:cs typeface="Arial"/>
              </a:rPr>
              <a:t>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prá</a:t>
            </a:r>
            <a:r>
              <a:rPr dirty="0" sz="1000" spc="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v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20">
                <a:latin typeface="Arial"/>
                <a:cs typeface="Arial"/>
              </a:rPr>
              <a:t> </a:t>
            </a:r>
            <a:r>
              <a:rPr dirty="0" sz="1000" spc="0">
                <a:latin typeface="Arial"/>
                <a:cs typeface="Arial"/>
              </a:rPr>
              <a:t>f</a:t>
            </a:r>
            <a:r>
              <a:rPr dirty="0" sz="1000" spc="-5">
                <a:latin typeface="Arial"/>
                <a:cs typeface="Arial"/>
              </a:rPr>
              <a:t>ís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egu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a.</a:t>
            </a:r>
            <a:r>
              <a:rPr dirty="0" sz="1000" spc="-10">
                <a:latin typeface="Arial"/>
                <a:cs typeface="Arial"/>
              </a:rPr>
              <a:t> 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44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413969"/>
            <a:ext cx="5786120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48945">
              <a:lnSpc>
                <a:spcPct val="144200"/>
              </a:lnSpc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26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(41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3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8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 (68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5">
                <a:latin typeface="Arial"/>
                <a:cs typeface="Arial"/>
              </a:rPr>
              <a:t>1</a:t>
            </a:r>
            <a:r>
              <a:rPr dirty="0" sz="1200" spc="-10">
                <a:latin typeface="Arial"/>
                <a:cs typeface="Arial"/>
              </a:rPr>
              <a:t>5</a:t>
            </a:r>
            <a:r>
              <a:rPr dirty="0" sz="1200">
                <a:latin typeface="Arial"/>
                <a:cs typeface="Arial"/>
              </a:rPr>
              <a:t>3 (8</a:t>
            </a:r>
            <a:r>
              <a:rPr dirty="0" sz="1200" spc="-5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ú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06 (</a:t>
            </a:r>
            <a:r>
              <a:rPr dirty="0" sz="1200" spc="-10">
                <a:latin typeface="Arial"/>
                <a:cs typeface="Arial"/>
              </a:rPr>
              <a:t>8</a:t>
            </a:r>
            <a:r>
              <a:rPr dirty="0" sz="1200">
                <a:latin typeface="Arial"/>
                <a:cs typeface="Arial"/>
              </a:rPr>
              <a:t>4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8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769" y="2195829"/>
            <a:ext cx="4626609" cy="25730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8120" y="4855200"/>
            <a:ext cx="5782310" cy="1440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6199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9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ét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ob</a:t>
            </a:r>
            <a:r>
              <a:rPr dirty="0" sz="1000" spc="-5">
                <a:latin typeface="Arial"/>
                <a:cs typeface="Arial"/>
              </a:rPr>
              <a:t>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prá</a:t>
            </a:r>
            <a:r>
              <a:rPr dirty="0" sz="1000" spc="0">
                <a:latin typeface="Arial"/>
                <a:cs typeface="Arial"/>
              </a:rPr>
              <a:t>t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v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0">
                <a:latin typeface="Arial"/>
                <a:cs typeface="Arial"/>
              </a:rPr>
              <a:t>f</a:t>
            </a:r>
            <a:r>
              <a:rPr dirty="0" sz="1000" spc="-5">
                <a:latin typeface="Arial"/>
                <a:cs typeface="Arial"/>
              </a:rPr>
              <a:t>ís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egu</a:t>
            </a:r>
            <a:r>
              <a:rPr dirty="0" sz="1000" spc="-15">
                <a:latin typeface="Arial"/>
                <a:cs typeface="Arial"/>
              </a:rPr>
              <a:t>l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ano</a:t>
            </a:r>
            <a:r>
              <a:rPr dirty="0" sz="1000" spc="0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a.</a:t>
            </a:r>
            <a:r>
              <a:rPr dirty="0" sz="1000" spc="-10">
                <a:latin typeface="Arial"/>
                <a:cs typeface="Arial"/>
              </a:rPr>
              <a:t> 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2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  <a:p>
            <a:pPr marL="12700" marR="6350" indent="448945">
              <a:lnSpc>
                <a:spcPct val="143300"/>
              </a:lnSpc>
              <a:spcBef>
                <a:spcPts val="484"/>
              </a:spcBef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36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6</a:t>
            </a:r>
            <a:r>
              <a:rPr dirty="0" sz="1200">
                <a:latin typeface="Arial"/>
                <a:cs typeface="Arial"/>
              </a:rPr>
              <a:t> (57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5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(7</a:t>
            </a:r>
            <a:r>
              <a:rPr dirty="0" sz="1200" spc="5">
                <a:latin typeface="Arial"/>
                <a:cs typeface="Arial"/>
              </a:rPr>
              <a:t>0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mês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39 (7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  <a:p>
            <a:pPr marL="12700" marR="5080" indent="448945">
              <a:lnSpc>
                <a:spcPct val="143300"/>
              </a:lnSpc>
              <a:spcBef>
                <a:spcPts val="10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s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obre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100%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nse</a:t>
            </a:r>
            <a:r>
              <a:rPr dirty="0" sz="1200" spc="-10">
                <a:latin typeface="Arial"/>
                <a:cs typeface="Arial"/>
              </a:rPr>
              <a:t>gu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mos c</a:t>
            </a:r>
            <a:r>
              <a:rPr dirty="0" sz="1200" spc="-5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óx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2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9</a:t>
            </a:r>
            <a:r>
              <a:rPr dirty="0" sz="1200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9</a:t>
            </a:r>
            <a:r>
              <a:rPr dirty="0" sz="1200">
                <a:latin typeface="Arial"/>
                <a:cs typeface="Arial"/>
              </a:rPr>
              <a:t>%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80769" y="6635750"/>
            <a:ext cx="4620259" cy="2608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68120" y="9333601"/>
            <a:ext cx="578040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0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 spc="-10">
                <a:latin typeface="Arial"/>
                <a:cs typeface="Arial"/>
              </a:rPr>
              <a:t>–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0">
                <a:latin typeface="Arial"/>
                <a:cs typeface="Arial"/>
              </a:rPr>
              <a:t>opor</a:t>
            </a:r>
            <a:r>
              <a:rPr dirty="0" sz="1000" spc="-5">
                <a:latin typeface="Arial"/>
                <a:cs typeface="Arial"/>
              </a:rPr>
              <a:t>çã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erten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q</a:t>
            </a:r>
            <a:r>
              <a:rPr dirty="0" sz="1000" spc="-5">
                <a:latin typeface="Arial"/>
                <a:cs typeface="Arial"/>
              </a:rPr>
              <a:t>u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0">
                <a:latin typeface="Arial"/>
                <a:cs typeface="Arial"/>
              </a:rPr>
              <a:t>eber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orienta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ob</a:t>
            </a:r>
            <a:r>
              <a:rPr dirty="0" sz="1000" spc="-5">
                <a:latin typeface="Arial"/>
                <a:cs typeface="Arial"/>
              </a:rPr>
              <a:t>re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sc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8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ta</a:t>
            </a:r>
            <a:r>
              <a:rPr dirty="0" sz="1000" spc="-15">
                <a:latin typeface="Arial"/>
                <a:cs typeface="Arial"/>
              </a:rPr>
              <a:t>b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g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45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2310" cy="1229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L="12700" marR="5080" indent="448945">
              <a:lnSpc>
                <a:spcPct val="143300"/>
              </a:lnSpc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58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(92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>
                <a:latin typeface="Arial"/>
                <a:cs typeface="Arial"/>
              </a:rPr>
              <a:t> (95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8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185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(</a:t>
            </a:r>
            <a:r>
              <a:rPr dirty="0" sz="1200">
                <a:latin typeface="Arial"/>
                <a:cs typeface="Arial"/>
              </a:rPr>
              <a:t>97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5">
                <a:latin typeface="Arial"/>
                <a:cs typeface="Arial"/>
              </a:rPr>
              <a:t>4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10">
                <a:latin typeface="Arial"/>
                <a:cs typeface="Arial"/>
              </a:rPr>
              <a:t>3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(97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9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  <a:p>
            <a:pPr algn="r" marL="12700" marR="6350" indent="448945">
              <a:lnSpc>
                <a:spcPct val="143300"/>
              </a:lnSpc>
              <a:spcBef>
                <a:spcPts val="10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98%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am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18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9</a:t>
            </a:r>
            <a:r>
              <a:rPr dirty="0" sz="1200">
                <a:latin typeface="Arial"/>
                <a:cs typeface="Arial"/>
              </a:rPr>
              <a:t>4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7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(96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4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ercei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39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(9</a:t>
            </a:r>
            <a:r>
              <a:rPr dirty="0" sz="1200" spc="-10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ês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(98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769" y="2656204"/>
            <a:ext cx="4547234" cy="2505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8120" y="5250170"/>
            <a:ext cx="5788025" cy="2385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2065">
              <a:lnSpc>
                <a:spcPts val="1190"/>
              </a:lnSpc>
            </a:pPr>
            <a:r>
              <a:rPr dirty="0" sz="1000" spc="-1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gu</a:t>
            </a:r>
            <a:r>
              <a:rPr dirty="0" sz="1000" spc="-5">
                <a:latin typeface="Arial"/>
                <a:cs typeface="Arial"/>
              </a:rPr>
              <a:t>ra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1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85">
                <a:latin typeface="Calibri"/>
                <a:cs typeface="Calibri"/>
              </a:rPr>
              <a:t> </a:t>
            </a:r>
            <a:r>
              <a:rPr dirty="0" sz="1000" spc="-5">
                <a:latin typeface="Arial"/>
                <a:cs typeface="Arial"/>
              </a:rPr>
              <a:t>-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o</a:t>
            </a:r>
            <a:r>
              <a:rPr dirty="0" sz="1000" spc="-15">
                <a:latin typeface="Arial"/>
                <a:cs typeface="Arial"/>
              </a:rPr>
              <a:t>po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>
                <a:latin typeface="Arial"/>
                <a:cs typeface="Arial"/>
              </a:rPr>
              <a:t>ç</a:t>
            </a:r>
            <a:r>
              <a:rPr dirty="0" sz="1000" spc="-15">
                <a:latin typeface="Arial"/>
                <a:cs typeface="Arial"/>
              </a:rPr>
              <a:t>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 spc="-5">
                <a:latin typeface="Arial"/>
                <a:cs typeface="Arial"/>
              </a:rPr>
              <a:t>p</a:t>
            </a:r>
            <a:r>
              <a:rPr dirty="0" sz="1000" spc="-10">
                <a:latin typeface="Arial"/>
                <a:cs typeface="Arial"/>
              </a:rPr>
              <a:t>erten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q</a:t>
            </a:r>
            <a:r>
              <a:rPr dirty="0" sz="1000" spc="-15">
                <a:latin typeface="Arial"/>
                <a:cs typeface="Arial"/>
              </a:rPr>
              <a:t>u</a:t>
            </a:r>
            <a:r>
              <a:rPr dirty="0" sz="1000" spc="-10">
                <a:latin typeface="Arial"/>
                <a:cs typeface="Arial"/>
              </a:rPr>
              <a:t>e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e</a:t>
            </a:r>
            <a:r>
              <a:rPr dirty="0" sz="1000" spc="-5">
                <a:latin typeface="Arial"/>
                <a:cs typeface="Arial"/>
              </a:rPr>
              <a:t>b</a:t>
            </a:r>
            <a:r>
              <a:rPr dirty="0" sz="1000" spc="-10">
                <a:latin typeface="Arial"/>
                <a:cs typeface="Arial"/>
              </a:rPr>
              <a:t>er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m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orienta</a:t>
            </a:r>
            <a:r>
              <a:rPr dirty="0" sz="1000" spc="-5">
                <a:latin typeface="Arial"/>
                <a:cs typeface="Arial"/>
              </a:rPr>
              <a:t>çã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-15">
                <a:latin typeface="Arial"/>
                <a:cs typeface="Arial"/>
              </a:rPr>
              <a:t>ob</a:t>
            </a:r>
            <a:r>
              <a:rPr dirty="0" sz="1000" spc="-5">
                <a:latin typeface="Arial"/>
                <a:cs typeface="Arial"/>
              </a:rPr>
              <a:t>re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5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o</a:t>
            </a:r>
            <a:r>
              <a:rPr dirty="0" sz="1000" spc="-5">
                <a:latin typeface="Arial"/>
                <a:cs typeface="Arial"/>
              </a:rPr>
              <a:t>s</a:t>
            </a:r>
            <a:r>
              <a:rPr dirty="0" sz="1000" spc="9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-15">
                <a:latin typeface="Arial"/>
                <a:cs typeface="Arial"/>
              </a:rPr>
              <a:t>ba</a:t>
            </a:r>
            <a:r>
              <a:rPr dirty="0" sz="1000" spc="-5">
                <a:latin typeface="Arial"/>
                <a:cs typeface="Arial"/>
              </a:rPr>
              <a:t>g</a:t>
            </a:r>
            <a:r>
              <a:rPr dirty="0" sz="1000" spc="-1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s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o</a:t>
            </a:r>
            <a:r>
              <a:rPr dirty="0" sz="1000" spc="9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UB</a:t>
            </a:r>
            <a:r>
              <a:rPr dirty="0" sz="1000" spc="-10">
                <a:latin typeface="Arial"/>
                <a:cs typeface="Arial"/>
              </a:rPr>
              <a:t>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</a:t>
            </a:r>
            <a:r>
              <a:rPr dirty="0" sz="1000" spc="-5">
                <a:latin typeface="Arial"/>
                <a:cs typeface="Arial"/>
              </a:rPr>
              <a:t>n</a:t>
            </a:r>
            <a:r>
              <a:rPr dirty="0" sz="1000" spc="-10">
                <a:latin typeface="Arial"/>
                <a:cs typeface="Arial"/>
              </a:rPr>
              <a:t>ora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U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5">
                <a:latin typeface="Arial"/>
                <a:cs typeface="Arial"/>
              </a:rPr>
              <a:t>ua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m</a:t>
            </a:r>
            <a:r>
              <a:rPr dirty="0" sz="1000" spc="-10">
                <a:latin typeface="Arial"/>
                <a:cs typeface="Arial"/>
              </a:rPr>
              <a:t>a/</a:t>
            </a:r>
            <a:r>
              <a:rPr dirty="0" sz="1000" spc="-20">
                <a:latin typeface="Arial"/>
                <a:cs typeface="Arial"/>
              </a:rPr>
              <a:t>P</a:t>
            </a:r>
            <a:r>
              <a:rPr dirty="0" sz="1000" spc="-15">
                <a:latin typeface="Arial"/>
                <a:cs typeface="Arial"/>
              </a:rPr>
              <a:t>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20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0">
                <a:latin typeface="Arial"/>
                <a:cs typeface="Arial"/>
              </a:rPr>
              <a:t>4.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just" marL="12700" marR="5080" indent="448945">
              <a:lnSpc>
                <a:spcPct val="143800"/>
              </a:lnSpc>
              <a:spcBef>
                <a:spcPts val="715"/>
              </a:spcBef>
            </a:pPr>
            <a:r>
              <a:rPr dirty="0" sz="1200" spc="-10">
                <a:latin typeface="Arial"/>
                <a:cs typeface="Arial"/>
              </a:rPr>
              <a:t>Este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ado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anç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trat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>
                <a:latin typeface="Arial"/>
                <a:cs typeface="Arial"/>
              </a:rPr>
              <a:t> para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2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ararmos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obser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ercen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ual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e</a:t>
            </a:r>
            <a:r>
              <a:rPr dirty="0" sz="1200" spc="5">
                <a:latin typeface="Arial"/>
                <a:cs typeface="Arial"/>
              </a:rPr>
              <a:t> 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s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no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aso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1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2% de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ésc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em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eber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mo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-1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trat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po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erap</a:t>
            </a:r>
            <a:r>
              <a:rPr dirty="0" sz="1200" spc="-10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utico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bag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!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135825"/>
            <a:ext cx="5786755" cy="1731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4</a:t>
            </a:r>
            <a:r>
              <a:rPr dirty="0" sz="1200" spc="-5" b="1">
                <a:latin typeface="Arial"/>
                <a:cs typeface="Arial"/>
              </a:rPr>
              <a:t>.2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</a:t>
            </a:r>
            <a:r>
              <a:rPr dirty="0" sz="1200" spc="-10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sc</a:t>
            </a:r>
            <a:r>
              <a:rPr dirty="0" sz="1200" spc="-10" b="1">
                <a:latin typeface="Arial"/>
                <a:cs typeface="Arial"/>
              </a:rPr>
              <a:t>u</a:t>
            </a:r>
            <a:r>
              <a:rPr dirty="0" sz="1200" spc="-20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sã</a:t>
            </a:r>
            <a:r>
              <a:rPr dirty="0" sz="1200" spc="-10" b="1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440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básica de 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6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20"/>
              </a:spcBef>
            </a:pP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istro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0">
                <a:latin typeface="Arial"/>
                <a:cs typeface="Arial"/>
              </a:rPr>
              <a:t>ga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endParaRPr sz="1200">
              <a:latin typeface="Arial"/>
              <a:cs typeface="Arial"/>
            </a:endParaRPr>
          </a:p>
          <a:p>
            <a:pPr algn="just" marL="12700" marR="10160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1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orame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>
                <a:latin typeface="Arial"/>
                <a:cs typeface="Arial"/>
              </a:rPr>
              <a:t> não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ja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eral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acie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preoc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paç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r r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rot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46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8025" cy="8853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890" indent="448945">
              <a:lnSpc>
                <a:spcPct val="143700"/>
              </a:lnSpc>
            </a:pP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if</a:t>
            </a:r>
            <a:r>
              <a:rPr dirty="0" sz="1200">
                <a:latin typeface="Arial"/>
                <a:cs typeface="Arial"/>
              </a:rPr>
              <a:t>erencial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od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men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enc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ntra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eraç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buca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s!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isci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nou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>
                <a:latin typeface="Arial"/>
                <a:cs typeface="Arial"/>
              </a:rPr>
              <a:t> uso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>
                <a:latin typeface="Arial"/>
                <a:cs typeface="Arial"/>
              </a:rPr>
              <a:t> 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5">
                <a:latin typeface="Arial"/>
                <a:cs typeface="Arial"/>
              </a:rPr>
              <a:t>ili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30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icas</a:t>
            </a:r>
            <a:r>
              <a:rPr dirty="0" sz="1200">
                <a:latin typeface="Arial"/>
                <a:cs typeface="Arial"/>
              </a:rPr>
              <a:t>.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resu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sados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para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citação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iare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cn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peso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arterial,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rme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con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 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ecer  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entre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 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obre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ucaç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nutric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orad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just" marL="12700" marR="10795" indent="448945">
              <a:lnSpc>
                <a:spcPct val="1436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ara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>
                <a:latin typeface="Arial"/>
                <a:cs typeface="Arial"/>
              </a:rPr>
              <a:t> ou</a:t>
            </a:r>
            <a:r>
              <a:rPr dirty="0" sz="1200" spc="-5">
                <a:latin typeface="Arial"/>
                <a:cs typeface="Arial"/>
              </a:rPr>
              <a:t>tras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rotinas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reação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 po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eram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isp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eral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str</a:t>
            </a:r>
            <a:r>
              <a:rPr dirty="0" sz="1200" spc="-2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tisf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ção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passar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eses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perce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eu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preen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cio de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ap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12065" indent="44894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pesar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perc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í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dan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pecial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perc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ber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cto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>
                <a:latin typeface="Arial"/>
                <a:cs typeface="Arial"/>
              </a:rPr>
              <a:t> resu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luç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ção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apon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esti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endParaRPr sz="1200">
              <a:latin typeface="Arial"/>
              <a:cs typeface="Arial"/>
            </a:endParaRPr>
          </a:p>
          <a:p>
            <a:pPr algn="just" marL="12700" marR="11430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inicias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tens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icari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capaci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ação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hou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ra</a:t>
            </a:r>
            <a:r>
              <a:rPr dirty="0" sz="1200" spc="-15">
                <a:latin typeface="Arial"/>
                <a:cs typeface="Arial"/>
              </a:rPr>
              <a:t>/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icul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ada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ad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</a:t>
            </a:r>
            <a:r>
              <a:rPr dirty="0" sz="1200" spc="-5">
                <a:latin typeface="Arial"/>
                <a:cs typeface="Arial"/>
              </a:rPr>
              <a:t>is.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3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cença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ernid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preju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luçã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sit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>
                <a:latin typeface="Arial"/>
                <a:cs typeface="Arial"/>
              </a:rPr>
              <a:t> hou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possibil</a:t>
            </a:r>
            <a:r>
              <a:rPr dirty="0" sz="1200" spc="-10">
                <a:latin typeface="Arial"/>
                <a:cs typeface="Arial"/>
              </a:rPr>
              <a:t>id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iscussã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passos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 repass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rmas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dan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3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ecid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uando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am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ece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enso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sido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10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cio de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 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oce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8890" indent="448945">
              <a:lnSpc>
                <a:spcPts val="2080"/>
              </a:lnSpc>
              <a:spcBef>
                <a:spcPts val="160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ora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isu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clare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poder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sido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orta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essa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mpo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47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5485" cy="8846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L="12700" marR="5080">
              <a:lnSpc>
                <a:spcPct val="143700"/>
              </a:lnSpc>
            </a:pP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armos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tinu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ilid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ilid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ecim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esar</a:t>
            </a:r>
            <a:r>
              <a:rPr dirty="0" sz="1200">
                <a:latin typeface="Arial"/>
                <a:cs typeface="Arial"/>
              </a:rPr>
              <a:t> da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rotina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á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orpora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ade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ados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util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4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nção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laçã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cotid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pret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parcer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ers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iliza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CE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stá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spera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ers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isp</a:t>
            </a:r>
            <a:r>
              <a:rPr dirty="0" sz="1200" spc="5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nal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isso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ém</a:t>
            </a:r>
            <a:r>
              <a:rPr dirty="0" sz="1200">
                <a:latin typeface="Arial"/>
                <a:cs typeface="Arial"/>
              </a:rPr>
              <a:t> neces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especiali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 spc="-10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eciali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cardio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oc</a:t>
            </a:r>
            <a:r>
              <a:rPr dirty="0" sz="1200" spc="-5">
                <a:latin typeface="Arial"/>
                <a:cs typeface="Arial"/>
              </a:rPr>
              <a:t>rin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logia,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ermos 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ilid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esso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Arial"/>
                <a:cs typeface="Arial"/>
              </a:rPr>
              <a:t>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c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or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be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iscu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sist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-10">
                <a:latin typeface="Arial"/>
                <a:cs typeface="Arial"/>
              </a:rPr>
              <a:t>po</a:t>
            </a:r>
            <a:r>
              <a:rPr dirty="0" sz="1200">
                <a:latin typeface="Arial"/>
                <a:cs typeface="Arial"/>
              </a:rPr>
              <a:t>nsá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,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just" marL="12700" marR="5715">
              <a:lnSpc>
                <a:spcPct val="1437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possibil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co</a:t>
            </a:r>
            <a:r>
              <a:rPr dirty="0" sz="1200">
                <a:latin typeface="Arial"/>
                <a:cs typeface="Arial"/>
              </a:rPr>
              <a:t>rporar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ho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>
                <a:latin typeface="Arial"/>
                <a:cs typeface="Arial"/>
              </a:rPr>
              <a:t> usa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nti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põ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ual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escr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leg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pou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leg</a:t>
            </a:r>
            <a:r>
              <a:rPr dirty="0" sz="1200" spc="-5">
                <a:latin typeface="Arial"/>
                <a:cs typeface="Arial"/>
              </a:rPr>
              <a:t>í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Já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iscu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>
                <a:latin typeface="Arial"/>
                <a:cs typeface="Arial"/>
              </a:rPr>
              <a:t> com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ilid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ha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4</a:t>
            </a:r>
            <a:r>
              <a:rPr dirty="0" sz="1200" spc="-5" b="1">
                <a:latin typeface="Arial"/>
                <a:cs typeface="Arial"/>
              </a:rPr>
              <a:t>.3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spc="-15" b="1">
                <a:latin typeface="Arial"/>
                <a:cs typeface="Arial"/>
              </a:rPr>
              <a:t>óri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inte</a:t>
            </a:r>
            <a:r>
              <a:rPr dirty="0" sz="1200" spc="-15" b="1">
                <a:latin typeface="Arial"/>
                <a:cs typeface="Arial"/>
              </a:rPr>
              <a:t>r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enç</a:t>
            </a:r>
            <a:r>
              <a:rPr dirty="0" sz="1200" spc="5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pa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 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g</a:t>
            </a:r>
            <a:r>
              <a:rPr dirty="0" sz="1200" spc="-5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spc="-15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  <a:p>
            <a:pPr algn="just" marL="12700" marR="7620" indent="540385">
              <a:lnSpc>
                <a:spcPct val="1437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Fa</a:t>
            </a:r>
            <a:r>
              <a:rPr dirty="0" sz="1200" spc="10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ano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de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Temos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5</a:t>
            </a:r>
            <a:r>
              <a:rPr dirty="0" sz="1200">
                <a:latin typeface="Arial"/>
                <a:cs typeface="Arial"/>
              </a:rPr>
              <a:t>70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inc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60%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cobertu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tret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nal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eses</a:t>
            </a:r>
            <a:r>
              <a:rPr dirty="0" sz="1200">
                <a:latin typeface="Arial"/>
                <a:cs typeface="Arial"/>
              </a:rPr>
              <a:t> 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10">
                <a:latin typeface="Arial"/>
                <a:cs typeface="Arial"/>
              </a:rPr>
              <a:t>4</a:t>
            </a:r>
            <a:r>
              <a:rPr dirty="0" sz="1200">
                <a:latin typeface="Arial"/>
                <a:cs typeface="Arial"/>
              </a:rPr>
              <a:t>3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4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5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41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éticos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>
                <a:latin typeface="Arial"/>
                <a:cs typeface="Arial"/>
              </a:rPr>
              <a:t> cobertu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50%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ingi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>
                <a:latin typeface="Arial"/>
                <a:cs typeface="Arial"/>
              </a:rPr>
              <a:t>1 (3</a:t>
            </a:r>
            <a:r>
              <a:rPr dirty="0" sz="1200" spc="5">
                <a:latin typeface="Arial"/>
                <a:cs typeface="Arial"/>
              </a:rPr>
              <a:t>6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  <a:p>
            <a:pPr algn="just" marL="12700" marR="6350" indent="35941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pa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não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ntrole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ndo</a:t>
            </a:r>
            <a:r>
              <a:rPr dirty="0" sz="1200">
                <a:latin typeface="Arial"/>
                <a:cs typeface="Arial"/>
              </a:rPr>
              <a:t> des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lvi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rporaç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obse</a:t>
            </a:r>
            <a:r>
              <a:rPr dirty="0" sz="1200" spc="5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dade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 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 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,  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 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 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 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éd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bo</a:t>
            </a:r>
            <a:r>
              <a:rPr dirty="0" sz="1200" spc="-10">
                <a:latin typeface="Arial"/>
                <a:cs typeface="Arial"/>
              </a:rPr>
              <a:t>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açõ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pertin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iv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sica,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utriçã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 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tria</a:t>
            </a:r>
            <a:r>
              <a:rPr dirty="0" sz="1200" spc="-10">
                <a:latin typeface="Arial"/>
                <a:cs typeface="Arial"/>
              </a:rPr>
              <a:t>ge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casos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ados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os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48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7390" cy="4909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540385">
              <a:lnSpc>
                <a:spcPct val="143700"/>
              </a:lnSpc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es 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eram 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56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conse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48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(85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3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éticos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osos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(8</a:t>
            </a:r>
            <a:r>
              <a:rPr dirty="0" sz="1200" spc="-10">
                <a:latin typeface="Arial"/>
                <a:cs typeface="Arial"/>
              </a:rPr>
              <a:t>7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5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pacita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qu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on</a:t>
            </a:r>
            <a:r>
              <a:rPr dirty="0" sz="1200">
                <a:latin typeface="Arial"/>
                <a:cs typeface="Arial"/>
              </a:rPr>
              <a:t>tribu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ssem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éss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ortu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ntre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4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onal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ican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lca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(191)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7</a:t>
            </a:r>
            <a:r>
              <a:rPr dirty="0" sz="1200">
                <a:latin typeface="Arial"/>
                <a:cs typeface="Arial"/>
              </a:rPr>
              <a:t>8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>
                <a:latin typeface="Arial"/>
                <a:cs typeface="Arial"/>
              </a:rPr>
              <a:t>%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</a:t>
            </a:r>
            <a:r>
              <a:rPr dirty="0" sz="1200" spc="-15">
                <a:latin typeface="Arial"/>
                <a:cs typeface="Arial"/>
              </a:rPr>
              <a:t>3</a:t>
            </a:r>
            <a:r>
              <a:rPr dirty="0" sz="1200">
                <a:latin typeface="Arial"/>
                <a:cs typeface="Arial"/>
              </a:rPr>
              <a:t>5)</a:t>
            </a:r>
            <a:r>
              <a:rPr dirty="0" sz="1200">
                <a:latin typeface="Arial"/>
                <a:cs typeface="Arial"/>
              </a:rPr>
              <a:t> 68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>
                <a:latin typeface="Arial"/>
                <a:cs typeface="Arial"/>
              </a:rPr>
              <a:t>%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éticos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res,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(1</a:t>
            </a:r>
            <a:r>
              <a:rPr dirty="0" sz="1200" spc="-10">
                <a:latin typeface="Arial"/>
                <a:cs typeface="Arial"/>
              </a:rPr>
              <a:t>8</a:t>
            </a:r>
            <a:r>
              <a:rPr dirty="0" sz="1200">
                <a:latin typeface="Arial"/>
                <a:cs typeface="Arial"/>
              </a:rPr>
              <a:t>3)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75</a:t>
            </a:r>
            <a:r>
              <a:rPr dirty="0" sz="1200" spc="-15">
                <a:latin typeface="Arial"/>
                <a:cs typeface="Arial"/>
              </a:rPr>
              <a:t>.</a:t>
            </a:r>
            <a:r>
              <a:rPr dirty="0" sz="1200" spc="-10">
                <a:latin typeface="Arial"/>
                <a:cs typeface="Arial"/>
              </a:rPr>
              <a:t>3</a:t>
            </a:r>
            <a:r>
              <a:rPr dirty="0" sz="1200">
                <a:latin typeface="Arial"/>
                <a:cs typeface="Arial"/>
              </a:rPr>
              <a:t>%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</a:t>
            </a:r>
            <a:r>
              <a:rPr dirty="0" sz="1200">
                <a:latin typeface="Arial"/>
                <a:cs typeface="Arial"/>
              </a:rPr>
              <a:t> 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(34)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66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7%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bético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ceber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ram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uase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aram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 espe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marR="7620" indent="540385">
              <a:lnSpc>
                <a:spcPct val="1436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brar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ive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perm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ndo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rat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necessár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  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nha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ecisamos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utir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 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especiali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cardio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endoc</a:t>
            </a:r>
            <a:r>
              <a:rPr dirty="0" sz="1200" spc="-5">
                <a:latin typeface="Arial"/>
                <a:cs typeface="Arial"/>
              </a:rPr>
              <a:t>ri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logia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10">
                <a:latin typeface="Arial"/>
                <a:cs typeface="Arial"/>
              </a:rPr>
              <a:t>pa</a:t>
            </a:r>
            <a:r>
              <a:rPr dirty="0" sz="1200">
                <a:latin typeface="Arial"/>
                <a:cs typeface="Arial"/>
              </a:rPr>
              <a:t>citação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ez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ades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>
                <a:latin typeface="Arial"/>
                <a:cs typeface="Arial"/>
              </a:rPr>
              <a:t> 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ecisamos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ar a 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6495620"/>
            <a:ext cx="5788025" cy="3310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4</a:t>
            </a:r>
            <a:r>
              <a:rPr dirty="0" sz="1200" spc="-5" b="1">
                <a:latin typeface="Arial"/>
                <a:cs typeface="Arial"/>
              </a:rPr>
              <a:t>.4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spc="-15" b="1">
                <a:latin typeface="Arial"/>
                <a:cs typeface="Arial"/>
              </a:rPr>
              <a:t>óri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inte</a:t>
            </a:r>
            <a:r>
              <a:rPr dirty="0" sz="1200" spc="-15" b="1">
                <a:latin typeface="Arial"/>
                <a:cs typeface="Arial"/>
              </a:rPr>
              <a:t>r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b="1">
                <a:latin typeface="Arial"/>
                <a:cs typeface="Arial"/>
              </a:rPr>
              <a:t>enç</a:t>
            </a:r>
            <a:r>
              <a:rPr dirty="0" sz="1200" spc="5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pa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 a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</a:t>
            </a:r>
            <a:r>
              <a:rPr dirty="0" sz="1200" spc="-10" b="1">
                <a:latin typeface="Arial"/>
                <a:cs typeface="Arial"/>
              </a:rPr>
              <a:t>omunidade</a:t>
            </a:r>
            <a:endParaRPr sz="1200">
              <a:latin typeface="Arial"/>
              <a:cs typeface="Arial"/>
            </a:endParaRPr>
          </a:p>
          <a:p>
            <a:pPr marL="12700" marR="5080" indent="448945">
              <a:lnSpc>
                <a:spcPts val="2070"/>
              </a:lnSpc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Fa</a:t>
            </a:r>
            <a:r>
              <a:rPr dirty="0" sz="1200" spc="10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tervenç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</a:t>
            </a:r>
            <a:r>
              <a:rPr dirty="0" sz="1200" spc="-2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nsos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éti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2060"/>
              </a:lnSpc>
              <a:spcBef>
                <a:spcPts val="15"/>
              </a:spcBef>
            </a:pP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rande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cura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paci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5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logias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iab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endParaRPr sz="1200">
              <a:latin typeface="Arial"/>
              <a:cs typeface="Arial"/>
            </a:endParaRPr>
          </a:p>
          <a:p>
            <a:pPr marL="12700" marR="8255">
              <a:lnSpc>
                <a:spcPts val="2060"/>
              </a:lnSpc>
              <a:spcBef>
                <a:spcPts val="15"/>
              </a:spcBef>
            </a:pP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5">
                <a:latin typeface="Arial"/>
                <a:cs typeface="Arial"/>
              </a:rPr>
              <a:t>tras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uências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ntrole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570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inc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60%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bertu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lo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2060"/>
              </a:lnSpc>
              <a:spcBef>
                <a:spcPts val="15"/>
              </a:spcBef>
            </a:pPr>
            <a:r>
              <a:rPr dirty="0" sz="1200">
                <a:latin typeface="Arial"/>
                <a:cs typeface="Arial"/>
              </a:rPr>
              <a:t>pro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tre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ses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3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10">
                <a:latin typeface="Arial"/>
                <a:cs typeface="Arial"/>
              </a:rPr>
              <a:t>4</a:t>
            </a:r>
            <a:r>
              <a:rPr dirty="0" sz="1200">
                <a:latin typeface="Arial"/>
                <a:cs typeface="Arial"/>
              </a:rPr>
              <a:t>3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(4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6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10">
                <a:latin typeface="Arial"/>
                <a:cs typeface="Arial"/>
              </a:rPr>
              <a:t>4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cobertu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 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50%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5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200">
                <a:latin typeface="Arial"/>
                <a:cs typeface="Arial"/>
              </a:rPr>
              <a:t>(36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%).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inici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tividades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UB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am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rest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hou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esse</a:t>
            </a:r>
            <a:endParaRPr sz="1200">
              <a:latin typeface="Arial"/>
              <a:cs typeface="Arial"/>
            </a:endParaRPr>
          </a:p>
          <a:p>
            <a:pPr marL="12700" marR="10795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Arial"/>
                <a:cs typeface="Arial"/>
              </a:rPr>
              <a:t>apro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odos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ta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 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log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pora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49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6309"/>
            <a:ext cx="5788025" cy="3069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</a:pP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 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logia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 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role 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uso  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observar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 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eci</a:t>
            </a:r>
            <a:r>
              <a:rPr dirty="0" sz="1200" spc="-10">
                <a:latin typeface="Arial"/>
                <a:cs typeface="Arial"/>
              </a:rPr>
              <a:t>on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 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/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lab</a:t>
            </a:r>
            <a:r>
              <a:rPr dirty="0" sz="1200">
                <a:latin typeface="Arial"/>
                <a:cs typeface="Arial"/>
              </a:rPr>
              <a:t>orat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ertinen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sica,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ab</a:t>
            </a:r>
            <a:r>
              <a:rPr dirty="0" sz="1200" spc="-10">
                <a:latin typeface="Arial"/>
                <a:cs typeface="Arial"/>
              </a:rPr>
              <a:t>ag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utrição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tria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4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>
                <a:latin typeface="Arial"/>
                <a:cs typeface="Arial"/>
              </a:rPr>
              <a:t> conse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med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era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s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 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ada 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 marL="12700" indent="448945">
              <a:lnSpc>
                <a:spcPct val="100000"/>
              </a:lnSpc>
              <a:spcBef>
                <a:spcPts val="625"/>
              </a:spcBef>
            </a:pP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brar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algn="just" marL="12700" marR="8890">
              <a:lnSpc>
                <a:spcPct val="1436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perm</a:t>
            </a:r>
            <a:r>
              <a:rPr dirty="0" sz="1200" spc="-5">
                <a:latin typeface="Arial"/>
                <a:cs typeface="Arial"/>
              </a:rPr>
              <a:t>iti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abor</a:t>
            </a:r>
            <a:r>
              <a:rPr dirty="0" sz="1200" spc="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abor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icame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rotina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erá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ntinu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ecisa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rar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tens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se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se</a:t>
            </a:r>
            <a:r>
              <a:rPr dirty="0" sz="1200" spc="-5">
                <a:latin typeface="Arial"/>
                <a:cs typeface="Arial"/>
              </a:rPr>
              <a:t> p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2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 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4454" y="475106"/>
            <a:ext cx="742315" cy="615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6355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50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816049"/>
            <a:ext cx="5788025" cy="6727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5</a:t>
            </a:r>
            <a:r>
              <a:rPr dirty="0" sz="1200" spc="-5" b="1">
                <a:latin typeface="Arial"/>
                <a:cs typeface="Arial"/>
              </a:rPr>
              <a:t>.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Refl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xã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</a:t>
            </a:r>
            <a:r>
              <a:rPr dirty="0" sz="1200" spc="-10" b="1">
                <a:latin typeface="Arial"/>
                <a:cs typeface="Arial"/>
              </a:rPr>
              <a:t>riti</a:t>
            </a:r>
            <a:r>
              <a:rPr dirty="0" sz="1200" spc="-5" b="1">
                <a:latin typeface="Arial"/>
                <a:cs typeface="Arial"/>
              </a:rPr>
              <a:t>c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5" b="1">
                <a:latin typeface="Arial"/>
                <a:cs typeface="Arial"/>
              </a:rPr>
              <a:t>s</a:t>
            </a:r>
            <a:r>
              <a:rPr dirty="0" sz="1200" spc="-25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bre </a:t>
            </a:r>
            <a:r>
              <a:rPr dirty="0" sz="1200" spc="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u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pr</a:t>
            </a:r>
            <a:r>
              <a:rPr dirty="0" sz="1200" spc="-25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c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ss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spc="-2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ss</a:t>
            </a:r>
            <a:r>
              <a:rPr dirty="0" sz="1200" spc="-10" b="1">
                <a:latin typeface="Arial"/>
                <a:cs typeface="Arial"/>
              </a:rPr>
              <a:t>oal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5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p</a:t>
            </a:r>
            <a:r>
              <a:rPr dirty="0" sz="1200" spc="-1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ndizag</a:t>
            </a:r>
            <a:r>
              <a:rPr dirty="0" sz="1200" spc="-2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445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ei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curso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eciali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ecio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5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sta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era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inh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ct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cio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clar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je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iali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pree</a:t>
            </a:r>
            <a:r>
              <a:rPr dirty="0" sz="1200" spc="-10">
                <a:latin typeface="Arial"/>
                <a:cs typeface="Arial"/>
              </a:rPr>
              <a:t>nd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nal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z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ndo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 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,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necessi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osso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incl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que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perce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cios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olh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“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a” 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partic</a:t>
            </a:r>
            <a:r>
              <a:rPr dirty="0" sz="1200" spc="-10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es, 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oluç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jam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úb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2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cepç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possibil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reso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és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ernab</a:t>
            </a:r>
            <a:r>
              <a:rPr dirty="0" sz="1200" spc="-5">
                <a:latin typeface="Arial"/>
                <a:cs typeface="Arial"/>
              </a:rPr>
              <a:t>ilid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sit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ag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ria</a:t>
            </a:r>
            <a:r>
              <a:rPr dirty="0" sz="1200">
                <a:latin typeface="Arial"/>
                <a:cs typeface="Arial"/>
              </a:rPr>
              <a:t>r 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qua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icaçã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ásica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5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>
                <a:latin typeface="Arial"/>
                <a:cs typeface="Arial"/>
              </a:rPr>
              <a:t> do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onal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ico.</a:t>
            </a:r>
            <a:endParaRPr sz="1200">
              <a:latin typeface="Arial"/>
              <a:cs typeface="Arial"/>
            </a:endParaRPr>
          </a:p>
          <a:p>
            <a:pPr algn="just" marL="12700" marR="8255" indent="448945">
              <a:lnSpc>
                <a:spcPct val="1438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z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ncorpor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lor</a:t>
            </a:r>
            <a:r>
              <a:rPr dirty="0" sz="1200" spc="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assist</a:t>
            </a:r>
            <a:r>
              <a:rPr dirty="0" sz="1200" spc="-10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tra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és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z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pree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necessi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ade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passos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 um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 spc="3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ou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pe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odo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so é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o e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 indent="448945">
              <a:lnSpc>
                <a:spcPct val="100000"/>
              </a:lnSpc>
              <a:spcBef>
                <a:spcPts val="620"/>
              </a:spcBef>
            </a:pP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j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hec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odu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u 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az 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senti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  <a:p>
            <a:pPr algn="just" marL="12700" marR="10160">
              <a:lnSpc>
                <a:spcPct val="1438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acon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ecer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Estra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 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issi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uando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z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feren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mprescin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continu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ó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raz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ú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eros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c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sos 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procurar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 spc="1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re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espon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â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ea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por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 spc="2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é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pe</a:t>
            </a:r>
            <a:r>
              <a:rPr dirty="0" sz="1200">
                <a:latin typeface="Arial"/>
                <a:cs typeface="Arial"/>
              </a:rPr>
              <a:t>rcep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 conti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</a:t>
            </a:r>
            <a:r>
              <a:rPr dirty="0" sz="1200" spc="-20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eb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tercor</a:t>
            </a:r>
            <a:r>
              <a:rPr dirty="0" sz="1200" spc="-10">
                <a:latin typeface="Arial"/>
                <a:cs typeface="Arial"/>
              </a:rPr>
              <a:t>rê</a:t>
            </a:r>
            <a:r>
              <a:rPr dirty="0" sz="1200">
                <a:latin typeface="Arial"/>
                <a:cs typeface="Arial"/>
              </a:rPr>
              <a:t>nci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erca</a:t>
            </a:r>
            <a:r>
              <a:rPr dirty="0" sz="1200">
                <a:latin typeface="Arial"/>
                <a:cs typeface="Arial"/>
              </a:rPr>
              <a:t> 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34454" y="491489"/>
            <a:ext cx="742315" cy="599440"/>
          </a:xfrm>
          <a:custGeom>
            <a:avLst/>
            <a:gdLst/>
            <a:ahLst/>
            <a:cxnLst/>
            <a:rect l="l" t="t" r="r" b="b"/>
            <a:pathLst>
              <a:path w="742315" h="599440">
                <a:moveTo>
                  <a:pt x="0" y="599440"/>
                </a:moveTo>
                <a:lnTo>
                  <a:pt x="742315" y="599440"/>
                </a:lnTo>
                <a:lnTo>
                  <a:pt x="742315" y="0"/>
                </a:lnTo>
                <a:lnTo>
                  <a:pt x="0" y="0"/>
                </a:lnTo>
                <a:lnTo>
                  <a:pt x="0" y="5994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1086309"/>
            <a:ext cx="5788025" cy="8601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Lis</a:t>
            </a:r>
            <a:r>
              <a:rPr dirty="0" sz="1200" spc="-10" b="1">
                <a:latin typeface="Arial"/>
                <a:cs typeface="Arial"/>
              </a:rPr>
              <a:t>ta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Figu</a:t>
            </a:r>
            <a:r>
              <a:rPr dirty="0" sz="1200" spc="-1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ctr" marL="12700" marR="10160">
              <a:lnSpc>
                <a:spcPts val="1380"/>
              </a:lnSpc>
              <a:spcBef>
                <a:spcPts val="1005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2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2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ura </a:t>
            </a:r>
            <a:r>
              <a:rPr dirty="0" sz="1200" spc="-95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1 </a:t>
            </a:r>
            <a:r>
              <a:rPr dirty="0" sz="1200" spc="-85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- </a:t>
            </a:r>
            <a:r>
              <a:rPr dirty="0" sz="1200" spc="-95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2" action="ppaction://hlinksldjump"/>
              </a:rPr>
              <a:t>Cob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ertura </a:t>
            </a:r>
            <a:r>
              <a:rPr dirty="0" sz="1200" spc="-105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do </a:t>
            </a:r>
            <a:r>
              <a:rPr dirty="0" sz="1200" spc="-9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p</a:t>
            </a:r>
            <a:r>
              <a:rPr dirty="0" sz="1200" spc="-20">
                <a:latin typeface="Arial"/>
                <a:cs typeface="Arial"/>
                <a:hlinkClick r:id="rId2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2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ra</a:t>
            </a:r>
            <a:r>
              <a:rPr dirty="0" sz="1200" spc="5">
                <a:latin typeface="Arial"/>
                <a:cs typeface="Arial"/>
                <a:hlinkClick r:id="rId2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a </a:t>
            </a:r>
            <a:r>
              <a:rPr dirty="0" sz="1200" spc="-105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de </a:t>
            </a:r>
            <a:r>
              <a:rPr dirty="0" sz="1200" spc="-105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2" action="ppaction://hlinksldjump"/>
              </a:rPr>
              <a:t>t</a:t>
            </a:r>
            <a:r>
              <a:rPr dirty="0" sz="1200" spc="-15">
                <a:latin typeface="Arial"/>
                <a:cs typeface="Arial"/>
                <a:hlinkClick r:id="rId2" action="ppaction://hlinksldjump"/>
              </a:rPr>
              <a:t>e</a:t>
            </a:r>
            <a:r>
              <a:rPr dirty="0" sz="1200" spc="-10">
                <a:latin typeface="Arial"/>
                <a:cs typeface="Arial"/>
                <a:hlinkClick r:id="rId2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ção </a:t>
            </a:r>
            <a:r>
              <a:rPr dirty="0" sz="1200" spc="-9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o </a:t>
            </a:r>
            <a:r>
              <a:rPr dirty="0" sz="1200" spc="-105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h</a:t>
            </a:r>
            <a:r>
              <a:rPr dirty="0" sz="1200" spc="-5">
                <a:latin typeface="Arial"/>
                <a:cs typeface="Arial"/>
                <a:hlinkClick r:id="rId2" action="ppaction://hlinksldjump"/>
              </a:rPr>
              <a:t>ip</a:t>
            </a:r>
            <a:r>
              <a:rPr dirty="0" sz="1200" spc="5">
                <a:latin typeface="Arial"/>
                <a:cs typeface="Arial"/>
                <a:hlinkClick r:id="rId2" action="ppaction://hlinksldjump"/>
              </a:rPr>
              <a:t>e</a:t>
            </a:r>
            <a:r>
              <a:rPr dirty="0" sz="1200" spc="-5">
                <a:latin typeface="Arial"/>
                <a:cs typeface="Arial"/>
                <a:hlinkClick r:id="rId2" action="ppaction://hlinksldjump"/>
              </a:rPr>
              <a:t>rt</a:t>
            </a:r>
            <a:r>
              <a:rPr dirty="0" sz="1200" spc="-20">
                <a:latin typeface="Arial"/>
                <a:cs typeface="Arial"/>
                <a:hlinkClick r:id="rId2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nso </a:t>
            </a:r>
            <a:r>
              <a:rPr dirty="0" sz="1200" spc="-105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na </a:t>
            </a:r>
            <a:r>
              <a:rPr dirty="0" sz="1200" spc="-1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2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S </a:t>
            </a:r>
            <a:r>
              <a:rPr dirty="0" sz="1200" spc="-9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 spc="-20">
                <a:latin typeface="Arial"/>
                <a:cs typeface="Arial"/>
                <a:hlinkClick r:id="rId2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ano</a:t>
            </a:r>
            <a:r>
              <a:rPr dirty="0" sz="1200" spc="-20">
                <a:latin typeface="Arial"/>
                <a:cs typeface="Arial"/>
                <a:hlinkClick r:id="rId2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2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2" action="ppaction://hlinksldjump"/>
              </a:rPr>
              <a:t>.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  <a:hlinkClick r:id="rId2" action="ppaction://hlinksldjump"/>
              </a:rPr>
              <a:t>U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muar</a:t>
            </a:r>
            <a:r>
              <a:rPr dirty="0" sz="1200" spc="-15"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2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2" action="ppaction://hlinksldjump"/>
              </a:rPr>
              <a:t>/P</a:t>
            </a:r>
            <a:r>
              <a:rPr dirty="0" sz="1200" spc="-5">
                <a:latin typeface="Arial"/>
                <a:cs typeface="Arial"/>
                <a:hlinkClick r:id="rId2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, </a:t>
            </a:r>
            <a:r>
              <a:rPr dirty="0" sz="1200" spc="-5">
                <a:latin typeface="Arial"/>
                <a:cs typeface="Arial"/>
                <a:hlinkClick r:id="rId2" action="ppaction://hlinksldjump"/>
              </a:rPr>
              <a:t>2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0</a:t>
            </a:r>
            <a:r>
              <a:rPr dirty="0" sz="1200" spc="-10">
                <a:latin typeface="Arial"/>
                <a:cs typeface="Arial"/>
                <a:hlinkClick r:id="rId2" action="ppaction://hlinksldjump"/>
              </a:rPr>
              <a:t>1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4</a:t>
            </a:r>
            <a:r>
              <a:rPr dirty="0" sz="1200" spc="-5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2" action="ppaction://hlinksldjump"/>
              </a:rPr>
              <a:t>	33</a:t>
            </a:r>
            <a:endParaRPr sz="1200">
              <a:latin typeface="Arial"/>
              <a:cs typeface="Arial"/>
            </a:endParaRPr>
          </a:p>
          <a:p>
            <a:pPr algn="ctr" marL="12700" marR="6350" indent="-5080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3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3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ura </a:t>
            </a:r>
            <a:r>
              <a:rPr dirty="0" sz="1200" spc="-3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2 </a:t>
            </a:r>
            <a:r>
              <a:rPr dirty="0" sz="1200" spc="-2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- </a:t>
            </a:r>
            <a:r>
              <a:rPr dirty="0" sz="1200" spc="-3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Co</a:t>
            </a:r>
            <a:r>
              <a:rPr dirty="0" sz="1200" spc="5">
                <a:latin typeface="Arial"/>
                <a:cs typeface="Arial"/>
                <a:hlinkClick r:id="rId3" action="ppaction://hlinksldjump"/>
              </a:rPr>
              <a:t>b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ertura </a:t>
            </a:r>
            <a:r>
              <a:rPr dirty="0" sz="1200" spc="-3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do </a:t>
            </a:r>
            <a:r>
              <a:rPr dirty="0" sz="1200" spc="-3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pro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ra</a:t>
            </a:r>
            <a:r>
              <a:rPr dirty="0" sz="1200" spc="5">
                <a:latin typeface="Arial"/>
                <a:cs typeface="Arial"/>
                <a:hlinkClick r:id="rId3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 </a:t>
            </a:r>
            <a:r>
              <a:rPr dirty="0" sz="1200" spc="-3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e </a:t>
            </a:r>
            <a:r>
              <a:rPr dirty="0" sz="1200" spc="-3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 spc="-15">
                <a:latin typeface="Arial"/>
                <a:cs typeface="Arial"/>
                <a:hlinkClick r:id="rId3" action="ppaction://hlinksldjump"/>
              </a:rPr>
              <a:t>t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nção </a:t>
            </a:r>
            <a:r>
              <a:rPr dirty="0" sz="1200" spc="-3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o </a:t>
            </a:r>
            <a:r>
              <a:rPr dirty="0" sz="1200" spc="-3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d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iab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ético </a:t>
            </a:r>
            <a:r>
              <a:rPr dirty="0" sz="1200" spc="-3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 </a:t>
            </a:r>
            <a:r>
              <a:rPr dirty="0" sz="1200" spc="-4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S </a:t>
            </a:r>
            <a:r>
              <a:rPr dirty="0" sz="1200" spc="-3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anor</a:t>
            </a:r>
            <a:r>
              <a:rPr dirty="0" sz="1200" spc="-15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3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.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U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muar</a:t>
            </a:r>
            <a:r>
              <a:rPr dirty="0" sz="1200" spc="-15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3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/P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, 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2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0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1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4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	34</a:t>
            </a:r>
            <a:endParaRPr sz="1200">
              <a:latin typeface="Arial"/>
              <a:cs typeface="Arial"/>
            </a:endParaRPr>
          </a:p>
          <a:p>
            <a:pPr algn="ctr" marL="12700" marR="6350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3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3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ura</a:t>
            </a:r>
            <a:r>
              <a:rPr dirty="0" sz="1200" spc="8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3</a:t>
            </a:r>
            <a:r>
              <a:rPr dirty="0" sz="1200" spc="9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-</a:t>
            </a:r>
            <a:r>
              <a:rPr dirty="0" sz="1200" spc="9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roporção</a:t>
            </a:r>
            <a:r>
              <a:rPr dirty="0" sz="1200" spc="8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de</a:t>
            </a:r>
            <a:r>
              <a:rPr dirty="0" sz="1200" spc="8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h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ip</a:t>
            </a:r>
            <a:r>
              <a:rPr dirty="0" sz="1200" spc="5">
                <a:latin typeface="Arial"/>
                <a:cs typeface="Arial"/>
                <a:hlinkClick r:id="rId3" action="ppaction://hlinksldjump"/>
              </a:rPr>
              <a:t>e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r</a:t>
            </a:r>
            <a:r>
              <a:rPr dirty="0" sz="1200" spc="-20">
                <a:latin typeface="Arial"/>
                <a:cs typeface="Arial"/>
                <a:hlinkClick r:id="rId3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ensos</a:t>
            </a:r>
            <a:r>
              <a:rPr dirty="0" sz="1200" spc="7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0">
                <a:latin typeface="Arial"/>
                <a:cs typeface="Arial"/>
                <a:hlinkClick r:id="rId3" action="ppaction://hlinksldjump"/>
              </a:rPr>
              <a:t>f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l</a:t>
            </a:r>
            <a:r>
              <a:rPr dirty="0" sz="1200" spc="-15">
                <a:latin typeface="Arial"/>
                <a:cs typeface="Arial"/>
                <a:hlinkClick r:id="rId3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os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s</a:t>
            </a:r>
            <a:r>
              <a:rPr dirty="0" sz="1200" spc="8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às</a:t>
            </a:r>
            <a:r>
              <a:rPr dirty="0" sz="1200" spc="8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consu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lt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as</a:t>
            </a:r>
            <a:r>
              <a:rPr dirty="0" sz="1200" spc="8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c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m</a:t>
            </a:r>
            <a:r>
              <a:rPr dirty="0" sz="1200" spc="9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b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u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sca</a:t>
            </a:r>
            <a:r>
              <a:rPr dirty="0" sz="1200" spc="8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45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ti</a:t>
            </a:r>
            <a:r>
              <a:rPr dirty="0" sz="1200" spc="-15">
                <a:latin typeface="Arial"/>
                <a:cs typeface="Arial"/>
                <a:hlinkClick r:id="rId3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 spc="8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na</a:t>
            </a:r>
            <a:r>
              <a:rPr dirty="0" sz="1200" spc="8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UBS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ano</a:t>
            </a:r>
            <a:r>
              <a:rPr dirty="0" sz="1200" spc="-20">
                <a:latin typeface="Arial"/>
                <a:cs typeface="Arial"/>
                <a:hlinkClick r:id="rId3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.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U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uar</a:t>
            </a:r>
            <a:r>
              <a:rPr dirty="0" sz="1200" spc="-15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3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/P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, </a:t>
            </a:r>
            <a:r>
              <a:rPr dirty="0" sz="1200" spc="5">
                <a:latin typeface="Arial"/>
                <a:cs typeface="Arial"/>
                <a:hlinkClick r:id="rId3" action="ppaction://hlinksldjump"/>
              </a:rPr>
              <a:t>2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	34</a:t>
            </a:r>
            <a:endParaRPr sz="1200">
              <a:latin typeface="Arial"/>
              <a:cs typeface="Arial"/>
            </a:endParaRPr>
          </a:p>
          <a:p>
            <a:pPr algn="ctr" marL="12700" marR="10160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4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4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ura</a:t>
            </a:r>
            <a:r>
              <a:rPr dirty="0" sz="1200" spc="155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4</a:t>
            </a:r>
            <a:r>
              <a:rPr dirty="0" sz="1200" spc="165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-</a:t>
            </a:r>
            <a:r>
              <a:rPr dirty="0" sz="1200" spc="150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1200" spc="-15">
                <a:latin typeface="Arial"/>
                <a:cs typeface="Arial"/>
                <a:hlinkClick r:id="rId4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porção</a:t>
            </a:r>
            <a:r>
              <a:rPr dirty="0" sz="1200" spc="135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de</a:t>
            </a:r>
            <a:r>
              <a:rPr dirty="0" sz="1200" spc="145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d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ia</a:t>
            </a:r>
            <a:r>
              <a:rPr dirty="0" sz="1200" spc="5"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é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ticos</a:t>
            </a:r>
            <a:r>
              <a:rPr dirty="0" sz="1200" spc="145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f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lt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o</a:t>
            </a:r>
            <a:r>
              <a:rPr dirty="0" sz="1200" spc="-15">
                <a:latin typeface="Arial"/>
                <a:cs typeface="Arial"/>
                <a:hlinkClick r:id="rId4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os</a:t>
            </a:r>
            <a:r>
              <a:rPr dirty="0" sz="1200" spc="145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às</a:t>
            </a:r>
            <a:r>
              <a:rPr dirty="0" sz="1200" spc="155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onsu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l</a:t>
            </a:r>
            <a:r>
              <a:rPr dirty="0" sz="1200" spc="-15">
                <a:latin typeface="Arial"/>
                <a:cs typeface="Arial"/>
                <a:hlinkClick r:id="rId4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as</a:t>
            </a:r>
            <a:r>
              <a:rPr dirty="0" sz="1200" spc="155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m</a:t>
            </a:r>
            <a:r>
              <a:rPr dirty="0" sz="1200" spc="150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b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u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sca</a:t>
            </a:r>
            <a:r>
              <a:rPr dirty="0" sz="1200" spc="160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ati</a:t>
            </a:r>
            <a:r>
              <a:rPr dirty="0" sz="1200" spc="-15"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1200" spc="160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1200" spc="160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UBS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ano</a:t>
            </a:r>
            <a:r>
              <a:rPr dirty="0" sz="1200" spc="-20"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.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U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uar</a:t>
            </a:r>
            <a:r>
              <a:rPr dirty="0" sz="1200" spc="-15"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4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/P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, </a:t>
            </a:r>
            <a:r>
              <a:rPr dirty="0" sz="1200" spc="5">
                <a:latin typeface="Arial"/>
                <a:cs typeface="Arial"/>
                <a:hlinkClick r:id="rId4" action="ppaction://hlinksldjump"/>
              </a:rPr>
              <a:t>2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	35</a:t>
            </a:r>
            <a:endParaRPr sz="1200">
              <a:latin typeface="Arial"/>
              <a:cs typeface="Arial"/>
            </a:endParaRPr>
          </a:p>
          <a:p>
            <a:pPr algn="ctr" marL="12700" marR="8255" indent="-3175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5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ura</a:t>
            </a:r>
            <a:r>
              <a:rPr dirty="0" sz="1200" spc="11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5</a:t>
            </a:r>
            <a:r>
              <a:rPr dirty="0" sz="1200" spc="114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-</a:t>
            </a:r>
            <a:r>
              <a:rPr dirty="0" sz="1200" spc="10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roporção</a:t>
            </a:r>
            <a:r>
              <a:rPr dirty="0" sz="1200" spc="10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de</a:t>
            </a:r>
            <a:r>
              <a:rPr dirty="0" sz="1200" spc="11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h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i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erte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n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os</a:t>
            </a:r>
            <a:r>
              <a:rPr dirty="0" sz="1200" spc="10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c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m</a:t>
            </a:r>
            <a:r>
              <a:rPr dirty="0" sz="1200" spc="114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 spc="10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x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e</a:t>
            </a:r>
            <a:r>
              <a:rPr dirty="0" sz="1200" spc="11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cl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í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ic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 spc="11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em</a:t>
            </a:r>
            <a:r>
              <a:rPr dirty="0" sz="1200" spc="10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d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9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de</a:t>
            </a:r>
            <a:r>
              <a:rPr dirty="0" sz="1200" spc="11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aco</a:t>
            </a:r>
            <a:r>
              <a:rPr dirty="0" sz="1200" spc="-20">
                <a:latin typeface="Arial"/>
                <a:cs typeface="Arial"/>
                <a:hlinkClick r:id="rId5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do</a:t>
            </a:r>
            <a:r>
              <a:rPr dirty="0" sz="1200" spc="11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c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m</a:t>
            </a:r>
            <a:r>
              <a:rPr dirty="0" sz="1200" spc="114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prot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co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l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 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 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S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orama. 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Umu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ar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/P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R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,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 2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	36</a:t>
            </a:r>
            <a:endParaRPr sz="1200">
              <a:latin typeface="Arial"/>
              <a:cs typeface="Arial"/>
            </a:endParaRPr>
          </a:p>
          <a:p>
            <a:pPr algn="ctr" marL="12700" marR="8255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5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ura</a:t>
            </a:r>
            <a:r>
              <a:rPr dirty="0" sz="1200" spc="15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6</a:t>
            </a:r>
            <a:r>
              <a:rPr dirty="0" sz="1200" spc="16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-</a:t>
            </a:r>
            <a:r>
              <a:rPr dirty="0" sz="1200" spc="16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roporção</a:t>
            </a:r>
            <a:r>
              <a:rPr dirty="0" sz="1200" spc="16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de</a:t>
            </a:r>
            <a:r>
              <a:rPr dirty="0" sz="1200" spc="16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d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iab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éticos</a:t>
            </a:r>
            <a:r>
              <a:rPr dirty="0" sz="1200" spc="15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c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m </a:t>
            </a:r>
            <a:r>
              <a:rPr dirty="0" sz="1200" spc="-15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 spc="16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x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e</a:t>
            </a:r>
            <a:r>
              <a:rPr dirty="0" sz="1200" spc="16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cl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í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ic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 spc="16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em</a:t>
            </a:r>
            <a:r>
              <a:rPr dirty="0" sz="1200" spc="16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d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15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de</a:t>
            </a:r>
            <a:r>
              <a:rPr dirty="0" sz="1200" spc="16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acordo</a:t>
            </a:r>
            <a:r>
              <a:rPr dirty="0" sz="1200" spc="16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c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m</a:t>
            </a:r>
            <a:r>
              <a:rPr dirty="0" sz="1200" spc="16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prot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lo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 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 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S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orama. 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Umu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ar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/P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R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,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 2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	36</a:t>
            </a:r>
            <a:endParaRPr sz="1200">
              <a:latin typeface="Arial"/>
              <a:cs typeface="Arial"/>
            </a:endParaRPr>
          </a:p>
          <a:p>
            <a:pPr algn="ctr" marL="12700" marR="10160" indent="-1270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6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6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ura </a:t>
            </a:r>
            <a:r>
              <a:rPr dirty="0" sz="1200" spc="-12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7 </a:t>
            </a:r>
            <a:r>
              <a:rPr dirty="0" sz="1200" spc="-11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- </a:t>
            </a:r>
            <a:r>
              <a:rPr dirty="0" sz="1200" spc="-12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roporç</a:t>
            </a:r>
            <a:r>
              <a:rPr dirty="0" sz="1200" spc="-15">
                <a:latin typeface="Arial"/>
                <a:cs typeface="Arial"/>
                <a:hlinkClick r:id="rId6" action="ppaction://hlinksldjump"/>
              </a:rPr>
              <a:t>ã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o </a:t>
            </a:r>
            <a:r>
              <a:rPr dirty="0" sz="1200" spc="-125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de </a:t>
            </a:r>
            <a:r>
              <a:rPr dirty="0" sz="1200" spc="-114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h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i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e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rt</a:t>
            </a:r>
            <a:r>
              <a:rPr dirty="0" sz="1200" spc="-20">
                <a:latin typeface="Arial"/>
                <a:cs typeface="Arial"/>
                <a:hlinkClick r:id="rId6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nsos </a:t>
            </a:r>
            <a:r>
              <a:rPr dirty="0" sz="1200" spc="-12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c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m </a:t>
            </a:r>
            <a:r>
              <a:rPr dirty="0" sz="1200" spc="-125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s </a:t>
            </a:r>
            <a:r>
              <a:rPr dirty="0" sz="1200" spc="-12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6" action="ppaction://hlinksldjump"/>
              </a:rPr>
              <a:t>x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6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es </a:t>
            </a:r>
            <a:r>
              <a:rPr dirty="0" sz="1200" spc="-12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6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p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lem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e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res </a:t>
            </a:r>
            <a:r>
              <a:rPr dirty="0" sz="1200" spc="-12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m </a:t>
            </a:r>
            <a:r>
              <a:rPr dirty="0" sz="1200" spc="-11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d</a:t>
            </a:r>
            <a:r>
              <a:rPr dirty="0" sz="1200" spc="-15">
                <a:latin typeface="Arial"/>
                <a:cs typeface="Arial"/>
                <a:hlinkClick r:id="rId6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a </a:t>
            </a:r>
            <a:r>
              <a:rPr dirty="0" sz="1200" spc="-114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acordo 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o </a:t>
            </a:r>
            <a:r>
              <a:rPr dirty="0" sz="1200" spc="5">
                <a:latin typeface="Arial"/>
                <a:cs typeface="Arial"/>
                <a:hlinkClick r:id="rId6" action="ppaction://hlinksldjump"/>
              </a:rPr>
              <a:t>p</a:t>
            </a:r>
            <a:r>
              <a:rPr dirty="0" sz="1200" spc="-20">
                <a:latin typeface="Arial"/>
                <a:cs typeface="Arial"/>
                <a:hlinkClick r:id="rId6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o</a:t>
            </a:r>
            <a:r>
              <a:rPr dirty="0" sz="1200" spc="-15">
                <a:latin typeface="Arial"/>
                <a:cs typeface="Arial"/>
                <a:hlinkClick r:id="rId6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l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spc="5">
                <a:latin typeface="Arial"/>
                <a:cs typeface="Arial"/>
                <a:hlinkClick r:id="rId6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a 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U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B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spc="5">
                <a:latin typeface="Arial"/>
                <a:cs typeface="Arial"/>
                <a:hlinkClick r:id="rId6" action="ppaction://hlinksldjump"/>
              </a:rPr>
              <a:t>P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nor</a:t>
            </a:r>
            <a:r>
              <a:rPr dirty="0" sz="1200" spc="-15">
                <a:latin typeface="Arial"/>
                <a:cs typeface="Arial"/>
                <a:hlinkClick r:id="rId6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6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.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6" action="ppaction://hlinksldjump"/>
              </a:rPr>
              <a:t>U</a:t>
            </a:r>
            <a:r>
              <a:rPr dirty="0" sz="1200" spc="5">
                <a:latin typeface="Arial"/>
                <a:cs typeface="Arial"/>
                <a:hlinkClick r:id="rId6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ua</a:t>
            </a:r>
            <a:r>
              <a:rPr dirty="0" sz="1200" spc="-20">
                <a:latin typeface="Arial"/>
                <a:cs typeface="Arial"/>
                <a:hlinkClick r:id="rId6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/P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,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20</a:t>
            </a:r>
            <a:r>
              <a:rPr dirty="0" sz="1200" spc="-10">
                <a:latin typeface="Arial"/>
                <a:cs typeface="Arial"/>
                <a:hlinkClick r:id="rId6" action="ppaction://hlinksldjump"/>
              </a:rPr>
              <a:t>1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4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	37</a:t>
            </a:r>
            <a:endParaRPr sz="1200">
              <a:latin typeface="Arial"/>
              <a:cs typeface="Arial"/>
            </a:endParaRPr>
          </a:p>
          <a:p>
            <a:pPr algn="ctr" marL="12700" marR="10160" indent="-635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7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ura </a:t>
            </a:r>
            <a:r>
              <a:rPr dirty="0" sz="1200" spc="-6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8 </a:t>
            </a:r>
            <a:r>
              <a:rPr dirty="0" sz="1200" spc="-5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- </a:t>
            </a:r>
            <a:r>
              <a:rPr dirty="0" sz="1200" spc="-5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roporção </a:t>
            </a:r>
            <a:r>
              <a:rPr dirty="0" sz="1200" spc="-6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de </a:t>
            </a:r>
            <a:r>
              <a:rPr dirty="0" sz="1200" spc="-5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d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ia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b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éti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os </a:t>
            </a:r>
            <a:r>
              <a:rPr dirty="0" sz="1200" spc="-6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com </a:t>
            </a:r>
            <a:r>
              <a:rPr dirty="0" sz="1200" spc="-5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s </a:t>
            </a:r>
            <a:r>
              <a:rPr dirty="0" sz="1200" spc="-6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x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es </a:t>
            </a:r>
            <a:r>
              <a:rPr dirty="0" sz="1200" spc="-6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co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p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l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e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e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res </a:t>
            </a:r>
            <a:r>
              <a:rPr dirty="0" sz="1200" spc="-6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em </a:t>
            </a:r>
            <a:r>
              <a:rPr dirty="0" sz="1200" spc="-5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d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a </a:t>
            </a:r>
            <a:r>
              <a:rPr dirty="0" sz="1200" spc="-5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acordo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om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prot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o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o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l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o 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S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 spc="-20">
                <a:latin typeface="Arial"/>
                <a:cs typeface="Arial"/>
                <a:hlinkClick r:id="rId7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orama.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U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muar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/P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, 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2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0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1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4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	38</a:t>
            </a:r>
            <a:endParaRPr sz="1200">
              <a:latin typeface="Arial"/>
              <a:cs typeface="Arial"/>
            </a:endParaRPr>
          </a:p>
          <a:p>
            <a:pPr algn="ctr" marL="12700" marR="10160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7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ura  9 </a:t>
            </a:r>
            <a:r>
              <a:rPr dirty="0" sz="1200" spc="1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- 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roporção 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de 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h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i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erte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n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os  c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m  prescr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ção 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de 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d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ica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s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da 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li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sta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Hi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perdia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u 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a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Fa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r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á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c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a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u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la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r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a 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S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P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nor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.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U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u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arama/</a:t>
            </a:r>
            <a:r>
              <a:rPr dirty="0" sz="1200" spc="-20">
                <a:latin typeface="Arial"/>
                <a:cs typeface="Arial"/>
                <a:hlinkClick r:id="rId7" action="ppaction://hlinksldjump"/>
              </a:rPr>
              <a:t>P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, 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2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0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1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4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	38</a:t>
            </a:r>
            <a:endParaRPr sz="1200">
              <a:latin typeface="Arial"/>
              <a:cs typeface="Arial"/>
            </a:endParaRPr>
          </a:p>
          <a:p>
            <a:pPr algn="ctr" marL="12700" marR="5080" indent="-5715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8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ura</a:t>
            </a:r>
            <a:r>
              <a:rPr dirty="0" sz="1200" spc="50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10</a:t>
            </a:r>
            <a:r>
              <a:rPr dirty="0" sz="1200" spc="55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–</a:t>
            </a:r>
            <a:r>
              <a:rPr dirty="0" sz="1200" spc="40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roporç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ã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o</a:t>
            </a:r>
            <a:r>
              <a:rPr dirty="0" sz="1200" spc="40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de</a:t>
            </a:r>
            <a:r>
              <a:rPr dirty="0" sz="1200" spc="40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h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ip</a:t>
            </a:r>
            <a:r>
              <a:rPr dirty="0" sz="1200" spc="5">
                <a:latin typeface="Arial"/>
                <a:cs typeface="Arial"/>
                <a:hlinkClick r:id="rId8" action="ppaction://hlinksldjump"/>
              </a:rPr>
              <a:t>e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rt</a:t>
            </a:r>
            <a:r>
              <a:rPr dirty="0" sz="1200" spc="-20">
                <a:latin typeface="Arial"/>
                <a:cs typeface="Arial"/>
                <a:hlinkClick r:id="rId8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nsos</a:t>
            </a:r>
            <a:r>
              <a:rPr dirty="0" sz="1200" spc="45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om</a:t>
            </a:r>
            <a:r>
              <a:rPr dirty="0" sz="1200" spc="45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e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stra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i</a:t>
            </a:r>
            <a:r>
              <a:rPr dirty="0" sz="1200" spc="10">
                <a:latin typeface="Arial"/>
                <a:cs typeface="Arial"/>
                <a:hlinkClick r:id="rId8" action="ppaction://hlinksldjump"/>
              </a:rPr>
              <a:t>f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i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ação</a:t>
            </a:r>
            <a:r>
              <a:rPr dirty="0" sz="1200" spc="40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de</a:t>
            </a:r>
            <a:r>
              <a:rPr dirty="0" sz="1200" spc="40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r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sco</a:t>
            </a:r>
            <a:r>
              <a:rPr dirty="0" sz="1200" spc="50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ardio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ascu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la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r</a:t>
            </a:r>
            <a:r>
              <a:rPr dirty="0" sz="1200" spc="45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por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x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8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e cl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í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ic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o 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m</a:t>
            </a:r>
            <a:r>
              <a:rPr dirty="0" sz="1200" spc="5">
                <a:latin typeface="Arial"/>
                <a:cs typeface="Arial"/>
                <a:hlinkClick r:id="rId8" action="ppaction://hlinksldjump"/>
              </a:rPr>
              <a:t> d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a 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a 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S</a:t>
            </a:r>
            <a:r>
              <a:rPr dirty="0" sz="1200" spc="5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 spc="-20">
                <a:latin typeface="Arial"/>
                <a:cs typeface="Arial"/>
                <a:hlinkClick r:id="rId8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orama. 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U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uar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8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/P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,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 spc="5">
                <a:latin typeface="Arial"/>
                <a:cs typeface="Arial"/>
                <a:hlinkClick r:id="rId8" action="ppaction://hlinksldjump"/>
              </a:rPr>
              <a:t>2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	39</a:t>
            </a:r>
            <a:endParaRPr sz="1200">
              <a:latin typeface="Arial"/>
              <a:cs typeface="Arial"/>
            </a:endParaRPr>
          </a:p>
          <a:p>
            <a:pPr algn="ctr" marL="12700" marR="5080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9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ura</a:t>
            </a:r>
            <a:r>
              <a:rPr dirty="0" sz="1200" spc="7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11</a:t>
            </a:r>
            <a:r>
              <a:rPr dirty="0" sz="1200" spc="8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-</a:t>
            </a:r>
            <a:r>
              <a:rPr dirty="0" sz="1200" spc="7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ro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orção</a:t>
            </a:r>
            <a:r>
              <a:rPr dirty="0" sz="1200" spc="6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de</a:t>
            </a:r>
            <a:r>
              <a:rPr dirty="0" sz="1200" spc="7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h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pe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rt</a:t>
            </a:r>
            <a:r>
              <a:rPr dirty="0" sz="1200" spc="-20">
                <a:latin typeface="Arial"/>
                <a:cs typeface="Arial"/>
                <a:hlinkClick r:id="rId9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nsos</a:t>
            </a:r>
            <a:r>
              <a:rPr dirty="0" sz="1200" spc="7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om</a:t>
            </a:r>
            <a:r>
              <a:rPr dirty="0" sz="1200" spc="6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e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stra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i</a:t>
            </a:r>
            <a:r>
              <a:rPr dirty="0" sz="1200" spc="10">
                <a:latin typeface="Arial"/>
                <a:cs typeface="Arial"/>
                <a:hlinkClick r:id="rId9" action="ppaction://hlinksldjump"/>
              </a:rPr>
              <a:t>f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i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ação</a:t>
            </a:r>
            <a:r>
              <a:rPr dirty="0" sz="1200" spc="6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de</a:t>
            </a:r>
            <a:r>
              <a:rPr dirty="0" sz="1200" spc="10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r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sco</a:t>
            </a:r>
            <a:r>
              <a:rPr dirty="0" sz="1200" spc="7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ardio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ascu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la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r</a:t>
            </a:r>
            <a:r>
              <a:rPr dirty="0" sz="1200" spc="7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por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x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9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e cl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í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ic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o 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m</a:t>
            </a:r>
            <a:r>
              <a:rPr dirty="0" sz="1200" spc="5">
                <a:latin typeface="Arial"/>
                <a:cs typeface="Arial"/>
                <a:hlinkClick r:id="rId9" action="ppaction://hlinksldjump"/>
              </a:rPr>
              <a:t> d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 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 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S</a:t>
            </a:r>
            <a:r>
              <a:rPr dirty="0" sz="1200" spc="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 spc="-20">
                <a:latin typeface="Arial"/>
                <a:cs typeface="Arial"/>
                <a:hlinkClick r:id="rId9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orama. 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U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uar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9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/P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,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 spc="5">
                <a:latin typeface="Arial"/>
                <a:cs typeface="Arial"/>
                <a:hlinkClick r:id="rId9" action="ppaction://hlinksldjump"/>
              </a:rPr>
              <a:t>2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	40</a:t>
            </a:r>
            <a:endParaRPr sz="1200">
              <a:latin typeface="Arial"/>
              <a:cs typeface="Arial"/>
            </a:endParaRPr>
          </a:p>
          <a:p>
            <a:pPr algn="ctr" marL="12700" marR="9525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9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ura  </a:t>
            </a:r>
            <a:r>
              <a:rPr dirty="0" sz="1200" spc="-8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12  </a:t>
            </a:r>
            <a:r>
              <a:rPr dirty="0" sz="1200" spc="-7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-  </a:t>
            </a:r>
            <a:r>
              <a:rPr dirty="0" sz="1200" spc="-8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r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por</a:t>
            </a:r>
            <a:r>
              <a:rPr dirty="0" sz="1200" spc="-20">
                <a:latin typeface="Arial"/>
                <a:cs typeface="Arial"/>
                <a:hlinkClick r:id="rId9" action="ppaction://hlinksldjump"/>
              </a:rPr>
              <a:t>ç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ão  </a:t>
            </a:r>
            <a:r>
              <a:rPr dirty="0" sz="1200" spc="-7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e  </a:t>
            </a:r>
            <a:r>
              <a:rPr dirty="0" sz="1200" spc="-9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h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ip</a:t>
            </a:r>
            <a:r>
              <a:rPr dirty="0" sz="1200" spc="5">
                <a:latin typeface="Arial"/>
                <a:cs typeface="Arial"/>
                <a:hlinkClick r:id="rId9" action="ppaction://hlinksldjump"/>
              </a:rPr>
              <a:t>e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rt</a:t>
            </a:r>
            <a:r>
              <a:rPr dirty="0" sz="1200" spc="-20">
                <a:latin typeface="Arial"/>
                <a:cs typeface="Arial"/>
                <a:hlinkClick r:id="rId9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nsos  </a:t>
            </a:r>
            <a:r>
              <a:rPr dirty="0" sz="1200" spc="-8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om  </a:t>
            </a:r>
            <a:r>
              <a:rPr dirty="0" sz="1200" spc="-8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li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ação  </a:t>
            </a:r>
            <a:r>
              <a:rPr dirty="0" sz="1200" spc="-9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od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t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lógic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  </a:t>
            </a:r>
            <a:r>
              <a:rPr dirty="0" sz="1200" spc="-8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na  </a:t>
            </a:r>
            <a:r>
              <a:rPr dirty="0" sz="1200" spc="-7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U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B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ano</a:t>
            </a:r>
            <a:r>
              <a:rPr dirty="0" sz="1200" spc="-20">
                <a:latin typeface="Arial"/>
                <a:cs typeface="Arial"/>
                <a:hlinkClick r:id="rId9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.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U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uar</a:t>
            </a:r>
            <a:r>
              <a:rPr dirty="0" sz="1200" spc="-15">
                <a:latin typeface="Arial"/>
                <a:cs typeface="Arial"/>
                <a:hlinkClick r:id="rId9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9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/P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, </a:t>
            </a:r>
            <a:r>
              <a:rPr dirty="0" sz="1200" spc="5">
                <a:latin typeface="Arial"/>
                <a:cs typeface="Arial"/>
                <a:hlinkClick r:id="rId9" action="ppaction://hlinksldjump"/>
              </a:rPr>
              <a:t>2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	40</a:t>
            </a:r>
            <a:endParaRPr sz="1200">
              <a:latin typeface="Arial"/>
              <a:cs typeface="Arial"/>
            </a:endParaRPr>
          </a:p>
          <a:p>
            <a:pPr algn="ctr" marL="12700" marR="10160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10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10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ura</a:t>
            </a:r>
            <a:r>
              <a:rPr dirty="0" sz="1200" spc="3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13</a:t>
            </a:r>
            <a:r>
              <a:rPr dirty="0" sz="1200" spc="4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-</a:t>
            </a:r>
            <a:r>
              <a:rPr dirty="0" sz="1200" spc="3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roporção</a:t>
            </a:r>
            <a:r>
              <a:rPr dirty="0" sz="1200" spc="4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de</a:t>
            </a:r>
            <a:r>
              <a:rPr dirty="0" sz="1200" spc="4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d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iab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éticos</a:t>
            </a:r>
            <a:r>
              <a:rPr dirty="0" sz="1200" spc="3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c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m</a:t>
            </a:r>
            <a:r>
              <a:rPr dirty="0" sz="1200" spc="4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a</a:t>
            </a:r>
            <a:r>
              <a:rPr dirty="0" sz="1200" spc="-15">
                <a:latin typeface="Arial"/>
                <a:cs typeface="Arial"/>
                <a:hlinkClick r:id="rId10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li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ação</a:t>
            </a:r>
            <a:r>
              <a:rPr dirty="0" sz="1200" spc="4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on</a:t>
            </a:r>
            <a:r>
              <a:rPr dirty="0" sz="1200" spc="-15">
                <a:latin typeface="Arial"/>
                <a:cs typeface="Arial"/>
                <a:hlinkClick r:id="rId10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lógic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a</a:t>
            </a:r>
            <a:r>
              <a:rPr dirty="0" sz="1200" spc="4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na</a:t>
            </a:r>
            <a:r>
              <a:rPr dirty="0" sz="1200" spc="2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S</a:t>
            </a:r>
            <a:r>
              <a:rPr dirty="0" sz="1200" spc="4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anor</a:t>
            </a:r>
            <a:r>
              <a:rPr dirty="0" sz="1200" spc="-15">
                <a:latin typeface="Arial"/>
                <a:cs typeface="Arial"/>
                <a:hlinkClick r:id="rId10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10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.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U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muar</a:t>
            </a:r>
            <a:r>
              <a:rPr dirty="0" sz="1200" spc="-15">
                <a:latin typeface="Arial"/>
                <a:cs typeface="Arial"/>
                <a:hlinkClick r:id="rId10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10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/P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, 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2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0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1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4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	41</a:t>
            </a:r>
            <a:endParaRPr sz="1200">
              <a:latin typeface="Arial"/>
              <a:cs typeface="Arial"/>
            </a:endParaRPr>
          </a:p>
          <a:p>
            <a:pPr algn="ctr" marL="12700" marR="8890" indent="-1905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10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10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ura</a:t>
            </a:r>
            <a:r>
              <a:rPr dirty="0" sz="1200" spc="15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14</a:t>
            </a:r>
            <a:r>
              <a:rPr dirty="0" sz="1200" spc="16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-</a:t>
            </a:r>
            <a:r>
              <a:rPr dirty="0" sz="1200" spc="15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Lesão</a:t>
            </a:r>
            <a:r>
              <a:rPr dirty="0" sz="1200" spc="16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in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t</a:t>
            </a:r>
            <a:r>
              <a:rPr dirty="0" sz="1200" spc="-20">
                <a:latin typeface="Arial"/>
                <a:cs typeface="Arial"/>
                <a:hlinkClick r:id="rId10" action="ppaction://hlinksldjump"/>
              </a:rPr>
              <a:t>r</a:t>
            </a:r>
            <a:r>
              <a:rPr dirty="0" sz="1200" spc="10">
                <a:latin typeface="Arial"/>
                <a:cs typeface="Arial"/>
                <a:hlinkClick r:id="rId10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-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oral</a:t>
            </a:r>
            <a:r>
              <a:rPr dirty="0" sz="1200" spc="15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loc</a:t>
            </a:r>
            <a:r>
              <a:rPr dirty="0" sz="1200" spc="5">
                <a:latin typeface="Arial"/>
                <a:cs typeface="Arial"/>
                <a:hlinkClick r:id="rId10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li</a:t>
            </a:r>
            <a:r>
              <a:rPr dirty="0" sz="1200" spc="-15">
                <a:latin typeface="Arial"/>
                <a:cs typeface="Arial"/>
                <a:hlinkClick r:id="rId10" action="ppaction://hlinksldjump"/>
              </a:rPr>
              <a:t>z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ada</a:t>
            </a:r>
            <a:r>
              <a:rPr dirty="0" sz="1200" spc="16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no</a:t>
            </a:r>
            <a:r>
              <a:rPr dirty="0" sz="1200" spc="16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la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to</a:t>
            </a:r>
            <a:r>
              <a:rPr dirty="0" sz="1200" spc="16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(Abr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i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l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,</a:t>
            </a:r>
            <a:r>
              <a:rPr dirty="0" sz="1200" spc="15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2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),</a:t>
            </a:r>
            <a:r>
              <a:rPr dirty="0" sz="1200" spc="15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pa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cie</a:t>
            </a:r>
            <a:r>
              <a:rPr dirty="0" sz="1200" spc="5">
                <a:latin typeface="Arial"/>
                <a:cs typeface="Arial"/>
                <a:hlinkClick r:id="rId10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te</a:t>
            </a:r>
            <a:r>
              <a:rPr dirty="0" sz="1200" spc="16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u</a:t>
            </a:r>
            <a:r>
              <a:rPr dirty="0" sz="1200" spc="-15">
                <a:latin typeface="Arial"/>
                <a:cs typeface="Arial"/>
                <a:hlinkClick r:id="rId10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uár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o</a:t>
            </a:r>
            <a:r>
              <a:rPr dirty="0" sz="1200" spc="16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prót</a:t>
            </a:r>
            <a:r>
              <a:rPr dirty="0" sz="1200" spc="5">
                <a:latin typeface="Arial"/>
                <a:cs typeface="Arial"/>
                <a:hlinkClick r:id="rId10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se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o</a:t>
            </a:r>
            <a:r>
              <a:rPr dirty="0" sz="1200" spc="-15">
                <a:latin typeface="Arial"/>
                <a:cs typeface="Arial"/>
                <a:hlinkClick r:id="rId10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l.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	41</a:t>
            </a:r>
            <a:endParaRPr sz="1200">
              <a:latin typeface="Arial"/>
              <a:cs typeface="Arial"/>
            </a:endParaRPr>
          </a:p>
          <a:p>
            <a:pPr algn="ctr" marL="12700" marR="8890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11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ura</a:t>
            </a:r>
            <a:r>
              <a:rPr dirty="0" sz="1200" spc="14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15</a:t>
            </a:r>
            <a:r>
              <a:rPr dirty="0" sz="1200" spc="150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-</a:t>
            </a:r>
            <a:r>
              <a:rPr dirty="0" sz="1200" spc="140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Le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ão</a:t>
            </a:r>
            <a:r>
              <a:rPr dirty="0" sz="1200" spc="14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i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tr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-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oral</a:t>
            </a:r>
            <a:r>
              <a:rPr dirty="0" sz="1200" spc="140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loc</a:t>
            </a:r>
            <a:r>
              <a:rPr dirty="0" sz="1200" spc="5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li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z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ada</a:t>
            </a:r>
            <a:r>
              <a:rPr dirty="0" sz="1200" spc="14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</a:t>
            </a:r>
            <a:r>
              <a:rPr dirty="0" sz="1200" spc="14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la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to</a:t>
            </a:r>
            <a:r>
              <a:rPr dirty="0" sz="1200" spc="14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(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io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,</a:t>
            </a:r>
            <a:r>
              <a:rPr dirty="0" sz="1200" spc="13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2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),</a:t>
            </a:r>
            <a:r>
              <a:rPr dirty="0" sz="1200" spc="130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p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cie</a:t>
            </a:r>
            <a:r>
              <a:rPr dirty="0" sz="1200" spc="5">
                <a:latin typeface="Arial"/>
                <a:cs typeface="Arial"/>
                <a:hlinkClick r:id="rId11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te</a:t>
            </a:r>
            <a:r>
              <a:rPr dirty="0" sz="1200" spc="13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usuár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</a:t>
            </a:r>
            <a:r>
              <a:rPr dirty="0" sz="1200" spc="13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prót</a:t>
            </a:r>
            <a:r>
              <a:rPr dirty="0" sz="1200" spc="5">
                <a:latin typeface="Arial"/>
                <a:cs typeface="Arial"/>
                <a:hlinkClick r:id="rId11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se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l.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	42</a:t>
            </a:r>
            <a:endParaRPr sz="1200">
              <a:latin typeface="Arial"/>
              <a:cs typeface="Arial"/>
            </a:endParaRPr>
          </a:p>
          <a:p>
            <a:pPr algn="ctr" marL="12700" marR="11430" indent="-635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11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ura</a:t>
            </a:r>
            <a:r>
              <a:rPr dirty="0" sz="1200" spc="70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16</a:t>
            </a:r>
            <a:r>
              <a:rPr dirty="0" sz="1200" spc="80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–</a:t>
            </a:r>
            <a:r>
              <a:rPr dirty="0" sz="1200" spc="7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r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porç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ã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</a:t>
            </a:r>
            <a:r>
              <a:rPr dirty="0" sz="1200" spc="6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de</a:t>
            </a:r>
            <a:r>
              <a:rPr dirty="0" sz="1200" spc="7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h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pe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rt</a:t>
            </a:r>
            <a:r>
              <a:rPr dirty="0" sz="1200" spc="-20">
                <a:latin typeface="Arial"/>
                <a:cs typeface="Arial"/>
                <a:hlinkClick r:id="rId11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nsos</a:t>
            </a:r>
            <a:r>
              <a:rPr dirty="0" sz="1200" spc="70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om</a:t>
            </a:r>
            <a:r>
              <a:rPr dirty="0" sz="1200" spc="6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r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en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ç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ã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</a:t>
            </a:r>
            <a:r>
              <a:rPr dirty="0" sz="1200" spc="7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n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u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tric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onal</a:t>
            </a:r>
            <a:r>
              <a:rPr dirty="0" sz="1200" spc="70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obre</a:t>
            </a:r>
            <a:r>
              <a:rPr dirty="0" sz="1200" spc="70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l</a:t>
            </a:r>
            <a:r>
              <a:rPr dirty="0" sz="1200" spc="-20">
                <a:latin typeface="Arial"/>
                <a:cs typeface="Arial"/>
                <a:hlinkClick r:id="rId11" action="ppaction://hlinksldjump"/>
              </a:rPr>
              <a:t>i</a:t>
            </a:r>
            <a:r>
              <a:rPr dirty="0" sz="1200" spc="5">
                <a:latin typeface="Arial"/>
                <a:cs typeface="Arial"/>
                <a:hlinkClick r:id="rId11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e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ç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ã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sau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á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el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na 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S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P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an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orama. 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Umu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ar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11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/P</a:t>
            </a:r>
            <a:r>
              <a:rPr dirty="0" sz="1200" spc="-15">
                <a:latin typeface="Arial"/>
                <a:cs typeface="Arial"/>
                <a:hlinkClick r:id="rId11" action="ppaction://hlinksldjump"/>
              </a:rPr>
              <a:t>R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,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 2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	42</a:t>
            </a:r>
            <a:endParaRPr sz="1200">
              <a:latin typeface="Arial"/>
              <a:cs typeface="Arial"/>
            </a:endParaRPr>
          </a:p>
          <a:p>
            <a:pPr algn="ctr" marL="12700" marR="6350" indent="-5715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12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ura </a:t>
            </a:r>
            <a:r>
              <a:rPr dirty="0" sz="1200" spc="-15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17 </a:t>
            </a:r>
            <a:r>
              <a:rPr dirty="0" sz="1200" spc="-14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- </a:t>
            </a:r>
            <a:r>
              <a:rPr dirty="0" sz="1200" spc="-15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P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orção </a:t>
            </a:r>
            <a:r>
              <a:rPr dirty="0" sz="1200" spc="-16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de </a:t>
            </a:r>
            <a:r>
              <a:rPr dirty="0" sz="1200" spc="-16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iab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éticos </a:t>
            </a:r>
            <a:r>
              <a:rPr dirty="0" sz="1200" spc="-15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om </a:t>
            </a:r>
            <a:r>
              <a:rPr dirty="0" sz="1200" spc="-16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</a:t>
            </a:r>
            <a:r>
              <a:rPr dirty="0" sz="1200" spc="-20">
                <a:latin typeface="Arial"/>
                <a:cs typeface="Arial"/>
                <a:hlinkClick r:id="rId12" action="ppaction://hlinksldjump"/>
              </a:rPr>
              <a:t>r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ie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ç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ão </a:t>
            </a:r>
            <a:r>
              <a:rPr dirty="0" sz="1200" spc="-16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nutric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al </a:t>
            </a:r>
            <a:r>
              <a:rPr dirty="0" sz="1200" spc="-15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obre </a:t>
            </a:r>
            <a:r>
              <a:rPr dirty="0" sz="1200" spc="-15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l</a:t>
            </a:r>
            <a:r>
              <a:rPr dirty="0" sz="1200" spc="-20">
                <a:latin typeface="Arial"/>
                <a:cs typeface="Arial"/>
                <a:hlinkClick r:id="rId12" action="ppaction://hlinksldjump"/>
              </a:rPr>
              <a:t>i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e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ç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ã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sau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á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el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na 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S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P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an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orama. 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Umu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ar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/P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R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,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 2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	43</a:t>
            </a:r>
            <a:endParaRPr sz="1200">
              <a:latin typeface="Arial"/>
              <a:cs typeface="Arial"/>
            </a:endParaRPr>
          </a:p>
          <a:p>
            <a:pPr algn="ctr" marL="12700" marR="6350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12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ura </a:t>
            </a:r>
            <a:r>
              <a:rPr dirty="0" sz="1200" spc="-13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18 </a:t>
            </a:r>
            <a:r>
              <a:rPr dirty="0" sz="1200" spc="-12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- </a:t>
            </a:r>
            <a:r>
              <a:rPr dirty="0" sz="1200" spc="-13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roporção </a:t>
            </a:r>
            <a:r>
              <a:rPr dirty="0" sz="1200" spc="-12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de </a:t>
            </a:r>
            <a:r>
              <a:rPr dirty="0" sz="1200" spc="-12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h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ip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e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r</a:t>
            </a:r>
            <a:r>
              <a:rPr dirty="0" sz="1200" spc="-20">
                <a:latin typeface="Arial"/>
                <a:cs typeface="Arial"/>
                <a:hlinkClick r:id="rId12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ensos </a:t>
            </a:r>
            <a:r>
              <a:rPr dirty="0" sz="1200" spc="-13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s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bre </a:t>
            </a:r>
            <a:r>
              <a:rPr dirty="0" sz="1200" spc="-13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prática </a:t>
            </a:r>
            <a:r>
              <a:rPr dirty="0" sz="1200" spc="-12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de </a:t>
            </a:r>
            <a:r>
              <a:rPr dirty="0" sz="1200" spc="-12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ati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v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id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e </a:t>
            </a:r>
            <a:r>
              <a:rPr dirty="0" sz="1200" spc="-14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 spc="0">
                <a:latin typeface="Arial"/>
                <a:cs typeface="Arial"/>
                <a:hlinkClick r:id="rId12" action="ppaction://hlinksldjump"/>
              </a:rPr>
              <a:t>f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í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sica </a:t>
            </a:r>
            <a:r>
              <a:rPr dirty="0" sz="1200" spc="-13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re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u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l</a:t>
            </a:r>
            <a:r>
              <a:rPr dirty="0" sz="1200" spc="40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r </a:t>
            </a:r>
            <a:r>
              <a:rPr dirty="0" sz="1200" spc="-13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na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S 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P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nor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.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U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ua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ra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/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P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, 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2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014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	43</a:t>
            </a:r>
            <a:endParaRPr sz="1200">
              <a:latin typeface="Arial"/>
              <a:cs typeface="Arial"/>
            </a:endParaRPr>
          </a:p>
          <a:p>
            <a:pPr algn="ctr" marL="12700" marR="10160" indent="-1905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13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13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ura</a:t>
            </a:r>
            <a:r>
              <a:rPr dirty="0" sz="1200" spc="3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19</a:t>
            </a:r>
            <a:r>
              <a:rPr dirty="0" sz="1200" spc="4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-</a:t>
            </a:r>
            <a:r>
              <a:rPr dirty="0" sz="1200" spc="3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roporção</a:t>
            </a:r>
            <a:r>
              <a:rPr dirty="0" sz="1200" spc="2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de</a:t>
            </a:r>
            <a:r>
              <a:rPr dirty="0" sz="1200" spc="4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d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iab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éticos</a:t>
            </a:r>
            <a:r>
              <a:rPr dirty="0" sz="1200" spc="3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s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bre</a:t>
            </a:r>
            <a:r>
              <a:rPr dirty="0" sz="1200" spc="3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p</a:t>
            </a:r>
            <a:r>
              <a:rPr dirty="0" sz="1200" spc="-20">
                <a:latin typeface="Arial"/>
                <a:cs typeface="Arial"/>
                <a:hlinkClick r:id="rId13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ática</a:t>
            </a:r>
            <a:r>
              <a:rPr dirty="0" sz="1200" spc="4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de</a:t>
            </a:r>
            <a:r>
              <a:rPr dirty="0" sz="1200" spc="2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ati</a:t>
            </a:r>
            <a:r>
              <a:rPr dirty="0" sz="1200" spc="-15">
                <a:latin typeface="Arial"/>
                <a:cs typeface="Arial"/>
                <a:hlinkClick r:id="rId13" action="ppaction://hlinksldjump"/>
              </a:rPr>
              <a:t>v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id</a:t>
            </a:r>
            <a:r>
              <a:rPr dirty="0" sz="1200" spc="5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de</a:t>
            </a:r>
            <a:r>
              <a:rPr dirty="0" sz="1200" spc="2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 spc="0">
                <a:latin typeface="Arial"/>
                <a:cs typeface="Arial"/>
                <a:hlinkClick r:id="rId13" action="ppaction://hlinksldjump"/>
              </a:rPr>
              <a:t>f</a:t>
            </a:r>
            <a:r>
              <a:rPr dirty="0" sz="1200" spc="-15">
                <a:latin typeface="Arial"/>
                <a:cs typeface="Arial"/>
                <a:hlinkClick r:id="rId13" action="ppaction://hlinksldjump"/>
              </a:rPr>
              <a:t>í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sica</a:t>
            </a:r>
            <a:r>
              <a:rPr dirty="0" sz="1200" spc="3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re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u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la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r</a:t>
            </a:r>
            <a:r>
              <a:rPr dirty="0" sz="1200" spc="3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na</a:t>
            </a:r>
            <a:r>
              <a:rPr dirty="0" sz="1200" spc="4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UBS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ano</a:t>
            </a:r>
            <a:r>
              <a:rPr dirty="0" sz="1200" spc="-20">
                <a:latin typeface="Arial"/>
                <a:cs typeface="Arial"/>
                <a:hlinkClick r:id="rId13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.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U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uar</a:t>
            </a:r>
            <a:r>
              <a:rPr dirty="0" sz="1200" spc="-15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13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/P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, </a:t>
            </a:r>
            <a:r>
              <a:rPr dirty="0" sz="1200" spc="5">
                <a:latin typeface="Arial"/>
                <a:cs typeface="Arial"/>
                <a:hlinkClick r:id="rId13" action="ppaction://hlinksldjump"/>
              </a:rPr>
              <a:t>2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0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14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	44</a:t>
            </a:r>
            <a:endParaRPr sz="1200">
              <a:latin typeface="Arial"/>
              <a:cs typeface="Arial"/>
            </a:endParaRPr>
          </a:p>
          <a:p>
            <a:pPr algn="ctr" marL="12700" marR="8255" indent="-2540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13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13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ura</a:t>
            </a:r>
            <a:r>
              <a:rPr dirty="0" sz="1200" spc="6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20</a:t>
            </a:r>
            <a:r>
              <a:rPr dirty="0" sz="1200" spc="7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–</a:t>
            </a:r>
            <a:r>
              <a:rPr dirty="0" sz="1200" spc="6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roporção</a:t>
            </a:r>
            <a:r>
              <a:rPr dirty="0" sz="1200" spc="5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de</a:t>
            </a:r>
            <a:r>
              <a:rPr dirty="0" sz="1200" spc="6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h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ip</a:t>
            </a:r>
            <a:r>
              <a:rPr dirty="0" sz="1200" spc="5">
                <a:latin typeface="Arial"/>
                <a:cs typeface="Arial"/>
                <a:hlinkClick r:id="rId13" action="ppaction://hlinksldjump"/>
              </a:rPr>
              <a:t>e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rt</a:t>
            </a:r>
            <a:r>
              <a:rPr dirty="0" sz="1200" spc="-20">
                <a:latin typeface="Arial"/>
                <a:cs typeface="Arial"/>
                <a:hlinkClick r:id="rId13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nsos</a:t>
            </a:r>
            <a:r>
              <a:rPr dirty="0" sz="1200" spc="6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q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ue</a:t>
            </a:r>
            <a:r>
              <a:rPr dirty="0" sz="1200" spc="6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r</a:t>
            </a:r>
            <a:r>
              <a:rPr dirty="0" sz="1200" spc="-15">
                <a:latin typeface="Arial"/>
                <a:cs typeface="Arial"/>
                <a:hlinkClick r:id="rId13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ceber</a:t>
            </a:r>
            <a:r>
              <a:rPr dirty="0" sz="1200" spc="-15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m</a:t>
            </a:r>
            <a:r>
              <a:rPr dirty="0" sz="1200" spc="6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or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en</a:t>
            </a:r>
            <a:r>
              <a:rPr dirty="0" sz="1200" spc="-15">
                <a:latin typeface="Arial"/>
                <a:cs typeface="Arial"/>
                <a:hlinkClick r:id="rId13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aç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ã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o</a:t>
            </a:r>
            <a:r>
              <a:rPr dirty="0" sz="1200" spc="6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sobre</a:t>
            </a:r>
            <a:r>
              <a:rPr dirty="0" sz="1200" spc="6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os</a:t>
            </a:r>
            <a:r>
              <a:rPr dirty="0" sz="1200" spc="6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r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scos</a:t>
            </a:r>
            <a:r>
              <a:rPr dirty="0" sz="1200" spc="6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do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ba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g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is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o 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S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o</a:t>
            </a:r>
            <a:r>
              <a:rPr dirty="0" sz="1200" spc="-20">
                <a:latin typeface="Arial"/>
                <a:cs typeface="Arial"/>
                <a:hlinkClick r:id="rId13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13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.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U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uar</a:t>
            </a:r>
            <a:r>
              <a:rPr dirty="0" sz="1200" spc="-15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13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-15">
                <a:latin typeface="Arial"/>
                <a:cs typeface="Arial"/>
                <a:hlinkClick r:id="rId13" action="ppaction://hlinksldjump"/>
              </a:rPr>
              <a:t>/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P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, 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2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014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	44</a:t>
            </a:r>
            <a:endParaRPr sz="1200">
              <a:latin typeface="Arial"/>
              <a:cs typeface="Arial"/>
            </a:endParaRPr>
          </a:p>
          <a:p>
            <a:pPr algn="ctr" marL="12700" marR="8255">
              <a:lnSpc>
                <a:spcPts val="1380"/>
              </a:lnSpc>
              <a:spcBef>
                <a:spcPts val="300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14" action="ppaction://hlinksldjump"/>
              </a:rPr>
              <a:t>Fi</a:t>
            </a:r>
            <a:r>
              <a:rPr dirty="0" sz="1200" spc="-15">
                <a:latin typeface="Arial"/>
                <a:cs typeface="Arial"/>
                <a:hlinkClick r:id="rId14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ura</a:t>
            </a:r>
            <a:r>
              <a:rPr dirty="0" sz="1200" spc="8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21</a:t>
            </a:r>
            <a:r>
              <a:rPr dirty="0" sz="1200" spc="90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-</a:t>
            </a:r>
            <a:r>
              <a:rPr dirty="0" sz="1200" spc="80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roporção</a:t>
            </a:r>
            <a:r>
              <a:rPr dirty="0" sz="1200" spc="7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de</a:t>
            </a:r>
            <a:r>
              <a:rPr dirty="0" sz="1200" spc="8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h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ip</a:t>
            </a:r>
            <a:r>
              <a:rPr dirty="0" sz="1200" spc="5">
                <a:latin typeface="Arial"/>
                <a:cs typeface="Arial"/>
                <a:hlinkClick r:id="rId14" action="ppaction://hlinksldjump"/>
              </a:rPr>
              <a:t>e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r</a:t>
            </a:r>
            <a:r>
              <a:rPr dirty="0" sz="1200" spc="-20">
                <a:latin typeface="Arial"/>
                <a:cs typeface="Arial"/>
                <a:hlinkClick r:id="rId14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ens</a:t>
            </a:r>
            <a:r>
              <a:rPr dirty="0" sz="1200" spc="20">
                <a:latin typeface="Arial"/>
                <a:cs typeface="Arial"/>
                <a:hlinkClick r:id="rId14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s</a:t>
            </a:r>
            <a:r>
              <a:rPr dirty="0" sz="1200" spc="8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q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ue</a:t>
            </a:r>
            <a:r>
              <a:rPr dirty="0" sz="1200" spc="8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 spc="-20">
                <a:latin typeface="Arial"/>
                <a:cs typeface="Arial"/>
                <a:hlinkClick r:id="rId14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ece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b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eram</a:t>
            </a:r>
            <a:r>
              <a:rPr dirty="0" sz="1200" spc="90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or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ie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a</a:t>
            </a:r>
            <a:r>
              <a:rPr dirty="0" sz="1200" spc="-15">
                <a:latin typeface="Arial"/>
                <a:cs typeface="Arial"/>
                <a:hlinkClick r:id="rId14" action="ppaction://hlinksldjump"/>
              </a:rPr>
              <a:t>ç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ão</a:t>
            </a:r>
            <a:r>
              <a:rPr dirty="0" sz="1200" spc="7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sobre</a:t>
            </a:r>
            <a:r>
              <a:rPr dirty="0" sz="1200" spc="8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os</a:t>
            </a:r>
            <a:r>
              <a:rPr dirty="0" sz="1200" spc="8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r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scos</a:t>
            </a:r>
            <a:r>
              <a:rPr dirty="0" sz="1200" spc="8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do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ba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g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is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o 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UB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S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o</a:t>
            </a:r>
            <a:r>
              <a:rPr dirty="0" sz="1200" spc="-20">
                <a:latin typeface="Arial"/>
                <a:cs typeface="Arial"/>
                <a:hlinkClick r:id="rId14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14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.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U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uar</a:t>
            </a:r>
            <a:r>
              <a:rPr dirty="0" sz="1200" spc="-15">
                <a:latin typeface="Arial"/>
                <a:cs typeface="Arial"/>
                <a:hlinkClick r:id="rId14" action="ppaction://hlinksldjump"/>
              </a:rPr>
              <a:t>a</a:t>
            </a:r>
            <a:r>
              <a:rPr dirty="0" sz="1200" spc="5">
                <a:latin typeface="Arial"/>
                <a:cs typeface="Arial"/>
                <a:hlinkClick r:id="rId14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a</a:t>
            </a:r>
            <a:r>
              <a:rPr dirty="0" sz="1200" spc="-15">
                <a:latin typeface="Arial"/>
                <a:cs typeface="Arial"/>
                <a:hlinkClick r:id="rId14" action="ppaction://hlinksldjump"/>
              </a:rPr>
              <a:t>/</a:t>
            </a:r>
            <a:r>
              <a:rPr dirty="0" sz="1200" spc="-10">
                <a:latin typeface="Arial"/>
                <a:cs typeface="Arial"/>
                <a:hlinkClick r:id="rId14" action="ppaction://hlinksldjump"/>
              </a:rPr>
              <a:t>P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, 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2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014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	45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39204" y="257174"/>
            <a:ext cx="742315" cy="599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5285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51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4785"/>
            <a:ext cx="5744845" cy="2425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064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Ref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ê</a:t>
            </a:r>
            <a:r>
              <a:rPr dirty="0" sz="1200" spc="-10" b="1">
                <a:latin typeface="Arial"/>
                <a:cs typeface="Arial"/>
              </a:rPr>
              <a:t>nc</a:t>
            </a:r>
            <a:r>
              <a:rPr dirty="0" sz="1200" spc="-15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as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RA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ér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úde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a fam</a:t>
            </a:r>
            <a:r>
              <a:rPr dirty="0" sz="1200" spc="-15" b="1">
                <a:latin typeface="Arial"/>
                <a:cs typeface="Arial"/>
              </a:rPr>
              <a:t>í</a:t>
            </a:r>
            <a:r>
              <a:rPr dirty="0" sz="1200" spc="-5" b="1">
                <a:latin typeface="Arial"/>
                <a:cs typeface="Arial"/>
              </a:rPr>
              <a:t>li</a:t>
            </a:r>
            <a:r>
              <a:rPr dirty="0" sz="1200" spc="10" b="1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>
                <a:latin typeface="Arial"/>
                <a:cs typeface="Arial"/>
              </a:rPr>
              <a:t> 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assist</a:t>
            </a:r>
            <a:r>
              <a:rPr dirty="0" sz="1200" spc="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Bras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1</a:t>
            </a:r>
            <a:r>
              <a:rPr dirty="0" sz="1200" spc="-10">
                <a:latin typeface="Arial"/>
                <a:cs typeface="Arial"/>
              </a:rPr>
              <a:t>9</a:t>
            </a:r>
            <a:r>
              <a:rPr dirty="0" sz="1200">
                <a:latin typeface="Arial"/>
                <a:cs typeface="Arial"/>
              </a:rPr>
              <a:t>97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83515">
              <a:lnSpc>
                <a:spcPts val="1380"/>
              </a:lnSpc>
            </a:pP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RA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ér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der</a:t>
            </a:r>
            <a:r>
              <a:rPr dirty="0" sz="1200" spc="-1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ásica.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Hi</a:t>
            </a:r>
            <a:r>
              <a:rPr dirty="0" sz="1200" spc="-25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rt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ns</a:t>
            </a:r>
            <a:r>
              <a:rPr dirty="0" sz="1200" spc="5" b="1">
                <a:latin typeface="Arial"/>
                <a:cs typeface="Arial"/>
              </a:rPr>
              <a:t>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spc="10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teria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-5" b="1">
                <a:latin typeface="Arial"/>
                <a:cs typeface="Arial"/>
              </a:rPr>
              <a:t> Si</a:t>
            </a:r>
            <a:r>
              <a:rPr dirty="0" sz="1200" spc="-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têm</a:t>
            </a:r>
            <a:r>
              <a:rPr dirty="0" sz="1200" spc="-10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ca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-5" b="1">
                <a:latin typeface="Arial"/>
                <a:cs typeface="Arial"/>
              </a:rPr>
              <a:t>Di</a:t>
            </a:r>
            <a:r>
              <a:rPr dirty="0" sz="1200" spc="5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be</a:t>
            </a:r>
            <a:r>
              <a:rPr dirty="0" sz="1200" spc="-15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es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llitu</a:t>
            </a:r>
            <a:r>
              <a:rPr dirty="0" sz="1200" spc="0" b="1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20</a:t>
            </a:r>
            <a:r>
              <a:rPr dirty="0" sz="1200" spc="-10">
                <a:latin typeface="Arial"/>
                <a:cs typeface="Arial"/>
              </a:rPr>
              <a:t>0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RA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ér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G</a:t>
            </a:r>
            <a:r>
              <a:rPr dirty="0" sz="1200" spc="-25" b="1">
                <a:latin typeface="Arial"/>
                <a:cs typeface="Arial"/>
              </a:rPr>
              <a:t>u</a:t>
            </a:r>
            <a:r>
              <a:rPr dirty="0" sz="1200" spc="-5" b="1">
                <a:latin typeface="Arial"/>
                <a:cs typeface="Arial"/>
              </a:rPr>
              <a:t>ia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P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á</a:t>
            </a:r>
            <a:r>
              <a:rPr dirty="0" sz="1200" spc="-10" b="1">
                <a:latin typeface="Arial"/>
                <a:cs typeface="Arial"/>
              </a:rPr>
              <a:t>tico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úde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da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Fa</a:t>
            </a:r>
            <a:r>
              <a:rPr dirty="0" sz="1200" spc="-20" b="1">
                <a:latin typeface="Arial"/>
                <a:cs typeface="Arial"/>
              </a:rPr>
              <a:t>m</a:t>
            </a:r>
            <a:r>
              <a:rPr dirty="0" sz="1200" spc="-5" b="1">
                <a:latin typeface="Arial"/>
                <a:cs typeface="Arial"/>
              </a:rPr>
              <a:t>í</a:t>
            </a:r>
            <a:r>
              <a:rPr dirty="0" sz="1200" spc="-15" b="1">
                <a:latin typeface="Arial"/>
                <a:cs typeface="Arial"/>
              </a:rPr>
              <a:t>l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0" b="1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Bras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200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6045">
              <a:lnSpc>
                <a:spcPts val="1380"/>
              </a:lnSpc>
            </a:pP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RA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ér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il</a:t>
            </a:r>
            <a:r>
              <a:rPr dirty="0" sz="1200">
                <a:latin typeface="Arial"/>
                <a:cs typeface="Arial"/>
              </a:rPr>
              <a:t>ância em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Vigi</a:t>
            </a:r>
            <a:r>
              <a:rPr dirty="0" sz="1200" b="1">
                <a:latin typeface="Arial"/>
                <a:cs typeface="Arial"/>
              </a:rPr>
              <a:t>l</a:t>
            </a:r>
            <a:r>
              <a:rPr dirty="0" sz="1200" b="1">
                <a:latin typeface="Arial"/>
                <a:cs typeface="Arial"/>
              </a:rPr>
              <a:t>â</a:t>
            </a:r>
            <a:r>
              <a:rPr dirty="0" sz="1200" spc="-2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c</a:t>
            </a:r>
            <a:r>
              <a:rPr dirty="0" sz="1200" spc="-5" b="1">
                <a:latin typeface="Arial"/>
                <a:cs typeface="Arial"/>
              </a:rPr>
              <a:t>ia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b="1">
                <a:latin typeface="Arial"/>
                <a:cs typeface="Arial"/>
              </a:rPr>
              <a:t> Fatores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10" b="1">
                <a:latin typeface="Arial"/>
                <a:cs typeface="Arial"/>
              </a:rPr>
              <a:t>i</a:t>
            </a:r>
            <a:r>
              <a:rPr dirty="0" sz="1200" b="1">
                <a:latin typeface="Arial"/>
                <a:cs typeface="Arial"/>
              </a:rPr>
              <a:t>sc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spc="-15" b="1">
                <a:latin typeface="Arial"/>
                <a:cs typeface="Arial"/>
              </a:rPr>
              <a:t>r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spc="-10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eçã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pa</a:t>
            </a:r>
            <a:r>
              <a:rPr dirty="0" sz="1200" spc="-1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 </a:t>
            </a:r>
            <a:r>
              <a:rPr dirty="0" sz="1200" spc="-5" b="1">
                <a:latin typeface="Arial"/>
                <a:cs typeface="Arial"/>
              </a:rPr>
              <a:t>Do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n</a:t>
            </a:r>
            <a:r>
              <a:rPr dirty="0" sz="1200" spc="-20" b="1">
                <a:latin typeface="Arial"/>
                <a:cs typeface="Arial"/>
              </a:rPr>
              <a:t>ç</a:t>
            </a:r>
            <a:r>
              <a:rPr dirty="0" sz="1200" b="1">
                <a:latin typeface="Arial"/>
                <a:cs typeface="Arial"/>
              </a:rPr>
              <a:t>as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Crôni</a:t>
            </a:r>
            <a:r>
              <a:rPr dirty="0" sz="1200" spc="-5" b="1">
                <a:latin typeface="Arial"/>
                <a:cs typeface="Arial"/>
              </a:rPr>
              <a:t>c</a:t>
            </a:r>
            <a:r>
              <a:rPr dirty="0" sz="1200" b="1">
                <a:latin typeface="Arial"/>
                <a:cs typeface="Arial"/>
              </a:rPr>
              <a:t>as </a:t>
            </a:r>
            <a:r>
              <a:rPr dirty="0" sz="1200" spc="-10" b="1">
                <a:latin typeface="Arial"/>
                <a:cs typeface="Arial"/>
              </a:rPr>
              <a:t>por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Inquér</a:t>
            </a:r>
            <a:r>
              <a:rPr dirty="0" sz="1200" spc="-15" b="1">
                <a:latin typeface="Arial"/>
                <a:cs typeface="Arial"/>
              </a:rPr>
              <a:t>i</a:t>
            </a:r>
            <a:r>
              <a:rPr dirty="0" sz="1200" spc="-10" b="1">
                <a:latin typeface="Arial"/>
                <a:cs typeface="Arial"/>
              </a:rPr>
              <a:t>to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Tel</a:t>
            </a:r>
            <a:r>
              <a:rPr dirty="0" sz="1200" spc="-5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f</a:t>
            </a:r>
            <a:r>
              <a:rPr dirty="0" sz="1200" spc="-15" b="1">
                <a:latin typeface="Arial"/>
                <a:cs typeface="Arial"/>
              </a:rPr>
              <a:t>ô</a:t>
            </a:r>
            <a:r>
              <a:rPr dirty="0" sz="1200" spc="-10" b="1">
                <a:latin typeface="Arial"/>
                <a:cs typeface="Arial"/>
              </a:rPr>
              <a:t>nic</a:t>
            </a:r>
            <a:r>
              <a:rPr dirty="0" sz="1200" spc="20" b="1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. Bras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Minist</a:t>
            </a:r>
            <a:r>
              <a:rPr dirty="0" sz="1200" spc="5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20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39204" y="257174"/>
            <a:ext cx="742315" cy="599440"/>
          </a:xfrm>
          <a:custGeom>
            <a:avLst/>
            <a:gdLst/>
            <a:ahLst/>
            <a:cxnLst/>
            <a:rect l="l" t="t" r="r" b="b"/>
            <a:pathLst>
              <a:path w="742315" h="599440">
                <a:moveTo>
                  <a:pt x="0" y="599440"/>
                </a:moveTo>
                <a:lnTo>
                  <a:pt x="742315" y="599440"/>
                </a:lnTo>
                <a:lnTo>
                  <a:pt x="742315" y="0"/>
                </a:lnTo>
                <a:lnTo>
                  <a:pt x="0" y="0"/>
                </a:lnTo>
                <a:lnTo>
                  <a:pt x="0" y="5994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91604" y="161924"/>
            <a:ext cx="742315" cy="2467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2885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52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77539" y="5349572"/>
            <a:ext cx="5657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5" b="1">
                <a:latin typeface="Arial"/>
                <a:cs typeface="Arial"/>
              </a:rPr>
              <a:t>N</a:t>
            </a:r>
            <a:r>
              <a:rPr dirty="0" sz="1200" spc="-10" b="1">
                <a:latin typeface="Arial"/>
                <a:cs typeface="Arial"/>
              </a:rPr>
              <a:t>EXO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91604" y="161924"/>
            <a:ext cx="742315" cy="2467610"/>
          </a:xfrm>
          <a:custGeom>
            <a:avLst/>
            <a:gdLst/>
            <a:ahLst/>
            <a:cxnLst/>
            <a:rect l="l" t="t" r="r" b="b"/>
            <a:pathLst>
              <a:path w="742315" h="2467610">
                <a:moveTo>
                  <a:pt x="0" y="2467610"/>
                </a:moveTo>
                <a:lnTo>
                  <a:pt x="742315" y="2467610"/>
                </a:lnTo>
                <a:lnTo>
                  <a:pt x="742315" y="0"/>
                </a:lnTo>
                <a:lnTo>
                  <a:pt x="0" y="0"/>
                </a:lnTo>
                <a:lnTo>
                  <a:pt x="0" y="24676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1790" y="462406"/>
            <a:ext cx="1536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53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5998" y="1086309"/>
            <a:ext cx="388810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5" b="1">
                <a:latin typeface="Arial"/>
                <a:cs typeface="Arial"/>
              </a:rPr>
              <a:t>N</a:t>
            </a:r>
            <a:r>
              <a:rPr dirty="0" sz="1200" spc="-10" b="1">
                <a:latin typeface="Arial"/>
                <a:cs typeface="Arial"/>
              </a:rPr>
              <a:t>EXO</a:t>
            </a:r>
            <a:r>
              <a:rPr dirty="0" sz="1200" spc="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-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Ficha</a:t>
            </a:r>
            <a:r>
              <a:rPr dirty="0" sz="1200" b="1">
                <a:latin typeface="Arial"/>
                <a:cs typeface="Arial"/>
              </a:rPr>
              <a:t> es</a:t>
            </a:r>
            <a:r>
              <a:rPr dirty="0" sz="1200" spc="-25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10" b="1">
                <a:latin typeface="Arial"/>
                <a:cs typeface="Arial"/>
              </a:rPr>
              <a:t>lho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pa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5" b="1">
                <a:latin typeface="Arial"/>
                <a:cs typeface="Arial"/>
              </a:rPr>
              <a:t>c</a:t>
            </a:r>
            <a:r>
              <a:rPr dirty="0" sz="1200" spc="-10" b="1">
                <a:latin typeface="Arial"/>
                <a:cs typeface="Arial"/>
              </a:rPr>
              <a:t>ole</a:t>
            </a:r>
            <a:r>
              <a:rPr dirty="0" sz="1200" spc="-20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a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25" b="1">
                <a:latin typeface="Arial"/>
                <a:cs typeface="Arial"/>
              </a:rPr>
              <a:t>n</a:t>
            </a:r>
            <a:r>
              <a:rPr dirty="0" sz="1200" spc="-5" b="1">
                <a:latin typeface="Arial"/>
                <a:cs typeface="Arial"/>
              </a:rPr>
              <a:t>f</a:t>
            </a:r>
            <a:r>
              <a:rPr dirty="0" sz="1200" spc="-15" b="1">
                <a:latin typeface="Arial"/>
                <a:cs typeface="Arial"/>
              </a:rPr>
              <a:t>o</a:t>
            </a:r>
            <a:r>
              <a:rPr dirty="0" sz="1200" spc="-5" b="1">
                <a:latin typeface="Arial"/>
                <a:cs typeface="Arial"/>
              </a:rPr>
              <a:t>rm</a:t>
            </a:r>
            <a:r>
              <a:rPr dirty="0" sz="1200" spc="5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ções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1744" y="5904229"/>
            <a:ext cx="5398134" cy="3585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12189" y="1979929"/>
            <a:ext cx="5535295" cy="39249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5058" y="1299669"/>
            <a:ext cx="21526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Lis</a:t>
            </a:r>
            <a:r>
              <a:rPr dirty="0" sz="1200" spc="-10" b="1">
                <a:latin typeface="Arial"/>
                <a:cs typeface="Arial"/>
              </a:rPr>
              <a:t>ta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abre</a:t>
            </a:r>
            <a:r>
              <a:rPr dirty="0" sz="1200" spc="-20" b="1">
                <a:latin typeface="Arial"/>
                <a:cs typeface="Arial"/>
              </a:rPr>
              <a:t>v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spc="-15" b="1">
                <a:latin typeface="Arial"/>
                <a:cs typeface="Arial"/>
              </a:rPr>
              <a:t>u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as e</a:t>
            </a:r>
            <a:r>
              <a:rPr dirty="0" sz="1200" spc="5" b="1">
                <a:latin typeface="Arial"/>
                <a:cs typeface="Arial"/>
              </a:rPr>
              <a:t> s</a:t>
            </a:r>
            <a:r>
              <a:rPr dirty="0" sz="1200" spc="-5" b="1">
                <a:latin typeface="Arial"/>
                <a:cs typeface="Arial"/>
              </a:rPr>
              <a:t>i</a:t>
            </a:r>
            <a:r>
              <a:rPr dirty="0" sz="1200" spc="-25" b="1">
                <a:latin typeface="Arial"/>
                <a:cs typeface="Arial"/>
              </a:rPr>
              <a:t>g</a:t>
            </a:r>
            <a:r>
              <a:rPr dirty="0" sz="1200" spc="-5" b="1">
                <a:latin typeface="Arial"/>
                <a:cs typeface="Arial"/>
              </a:rPr>
              <a:t>l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5072" y="1831545"/>
            <a:ext cx="745490" cy="3677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07975">
              <a:lnSpc>
                <a:spcPct val="147200"/>
              </a:lnSpc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CD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APSU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200" spc="-5">
                <a:latin typeface="Arial"/>
                <a:cs typeface="Arial"/>
              </a:rPr>
              <a:t>CA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  <a:p>
            <a:pPr marL="12700" marR="20955">
              <a:lnSpc>
                <a:spcPct val="147200"/>
              </a:lnSpc>
              <a:spcBef>
                <a:spcPts val="5"/>
              </a:spcBef>
            </a:pPr>
            <a:r>
              <a:rPr dirty="0" sz="1200" spc="-15">
                <a:latin typeface="Arial"/>
                <a:cs typeface="Arial"/>
              </a:rPr>
              <a:t>CEO </a:t>
            </a:r>
            <a:r>
              <a:rPr dirty="0" sz="1200" spc="-5">
                <a:latin typeface="Arial"/>
                <a:cs typeface="Arial"/>
              </a:rPr>
              <a:t>CR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CR</a:t>
            </a:r>
            <a:r>
              <a:rPr dirty="0" sz="1200" spc="-10">
                <a:latin typeface="Arial"/>
                <a:cs typeface="Arial"/>
              </a:rPr>
              <a:t>AS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CR</a:t>
            </a:r>
            <a:r>
              <a:rPr dirty="0" sz="1200" spc="-10">
                <a:latin typeface="Arial"/>
                <a:cs typeface="Arial"/>
              </a:rPr>
              <a:t>EAS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DM</a:t>
            </a:r>
            <a:r>
              <a:rPr dirty="0" sz="1200" spc="-5">
                <a:latin typeface="Arial"/>
                <a:cs typeface="Arial"/>
              </a:rPr>
              <a:t> DS</a:t>
            </a:r>
            <a:r>
              <a:rPr dirty="0" sz="1200" spc="1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/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IDS</a:t>
            </a:r>
            <a:r>
              <a:rPr dirty="0" sz="1200" spc="-10">
                <a:latin typeface="Arial"/>
                <a:cs typeface="Arial"/>
              </a:rPr>
              <a:t> ESF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6700"/>
              </a:lnSpc>
              <a:spcBef>
                <a:spcPts val="10"/>
              </a:spcBef>
            </a:pPr>
            <a:r>
              <a:rPr dirty="0" sz="1200" spc="-5">
                <a:latin typeface="Arial"/>
                <a:cs typeface="Arial"/>
              </a:rPr>
              <a:t>HAS </a:t>
            </a:r>
            <a:r>
              <a:rPr dirty="0" sz="1200" spc="-15">
                <a:latin typeface="Arial"/>
                <a:cs typeface="Arial"/>
              </a:rPr>
              <a:t>HIP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RD</a:t>
            </a:r>
            <a:r>
              <a:rPr dirty="0" sz="1200" spc="-10">
                <a:latin typeface="Arial"/>
                <a:cs typeface="Arial"/>
              </a:rPr>
              <a:t>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1198" y="1831545"/>
            <a:ext cx="3971925" cy="3409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291590">
              <a:lnSpc>
                <a:spcPct val="147200"/>
              </a:lnSpc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 spc="-5">
                <a:latin typeface="Arial"/>
                <a:cs typeface="Arial"/>
              </a:rPr>
              <a:t>ilia</a:t>
            </a:r>
            <a:r>
              <a:rPr dirty="0" sz="1200">
                <a:latin typeface="Arial"/>
                <a:cs typeface="Arial"/>
              </a:rPr>
              <a:t>r de 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ór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ssistência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sic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sso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l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Câ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cer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2130"/>
              </a:lnSpc>
              <a:spcBef>
                <a:spcPts val="165"/>
              </a:spcBef>
            </a:pPr>
            <a:r>
              <a:rPr dirty="0" sz="1200" spc="-5">
                <a:latin typeface="Arial"/>
                <a:cs typeface="Arial"/>
              </a:rPr>
              <a:t>Ce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icoss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cial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Á</a:t>
            </a:r>
            <a:r>
              <a:rPr dirty="0" sz="1200" spc="-5">
                <a:latin typeface="Arial"/>
                <a:cs typeface="Arial"/>
              </a:rPr>
              <a:t>lco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-5">
                <a:latin typeface="Arial"/>
                <a:cs typeface="Arial"/>
              </a:rPr>
              <a:t>tras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speciali</a:t>
            </a:r>
            <a:r>
              <a:rPr dirty="0" sz="1200" spc="-15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des </a:t>
            </a:r>
            <a:r>
              <a:rPr dirty="0" sz="1200" spc="-2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lógicas</a:t>
            </a:r>
            <a:endParaRPr sz="1200">
              <a:latin typeface="Arial"/>
              <a:cs typeface="Arial"/>
            </a:endParaRPr>
          </a:p>
          <a:p>
            <a:pPr marL="12700" marR="758190">
              <a:lnSpc>
                <a:spcPts val="2110"/>
              </a:lnSpc>
              <a:spcBef>
                <a:spcPts val="10"/>
              </a:spcBef>
            </a:pPr>
            <a:r>
              <a:rPr dirty="0" sz="1200" spc="-5">
                <a:latin typeface="Arial"/>
                <a:cs typeface="Arial"/>
              </a:rPr>
              <a:t>Ce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rênc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Mu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her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rênc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ssis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ência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ocial</a:t>
            </a:r>
            <a:endParaRPr sz="1200">
              <a:latin typeface="Arial"/>
              <a:cs typeface="Arial"/>
            </a:endParaRPr>
          </a:p>
          <a:p>
            <a:pPr marL="12700" marR="38735">
              <a:lnSpc>
                <a:spcPts val="212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tro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rênc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speciali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ssi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ncia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ocial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abe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Me</a:t>
            </a:r>
            <a:r>
              <a:rPr dirty="0" sz="1200" spc="-5">
                <a:latin typeface="Arial"/>
                <a:cs typeface="Arial"/>
              </a:rPr>
              <a:t>llit</a:t>
            </a:r>
            <a:r>
              <a:rPr dirty="0" sz="1200">
                <a:latin typeface="Arial"/>
                <a:cs typeface="Arial"/>
              </a:rPr>
              <a:t>us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200" spc="-5">
                <a:latin typeface="Arial"/>
                <a:cs typeface="Arial"/>
              </a:rPr>
              <a:t>Do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iss</a:t>
            </a:r>
            <a:r>
              <a:rPr dirty="0" sz="1200" spc="-15">
                <a:latin typeface="Arial"/>
                <a:cs typeface="Arial"/>
              </a:rPr>
              <a:t>ív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is</a:t>
            </a:r>
            <a:endParaRPr sz="1200">
              <a:latin typeface="Arial"/>
              <a:cs typeface="Arial"/>
            </a:endParaRPr>
          </a:p>
          <a:p>
            <a:pPr marL="12700" marR="1819275">
              <a:lnSpc>
                <a:spcPts val="2130"/>
              </a:lnSpc>
              <a:spcBef>
                <a:spcPts val="180"/>
              </a:spcBef>
            </a:pPr>
            <a:r>
              <a:rPr dirty="0" sz="1200" spc="-10">
                <a:latin typeface="Arial"/>
                <a:cs typeface="Arial"/>
              </a:rPr>
              <a:t>Estra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 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0">
                <a:latin typeface="Arial"/>
                <a:cs typeface="Arial"/>
              </a:rPr>
              <a:t>Ar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ê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ica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8526" y="5331284"/>
            <a:ext cx="4055745" cy="4473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2545">
              <a:lnSpc>
                <a:spcPct val="144200"/>
              </a:lnSpc>
              <a:tabLst>
                <a:tab pos="763270" algn="l"/>
                <a:tab pos="1090295" algn="l"/>
                <a:tab pos="2255520" algn="l"/>
                <a:tab pos="2497455" algn="l"/>
                <a:tab pos="3873500" algn="l"/>
              </a:tabLst>
            </a:pP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	de	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	e	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	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pacie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5">
                <a:latin typeface="Arial"/>
                <a:cs typeface="Arial"/>
              </a:rPr>
              <a:t>Hip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ensos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">
                <a:latin typeface="Arial"/>
                <a:cs typeface="Arial"/>
              </a:rPr>
              <a:t>Dia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</a:t>
            </a:r>
            <a:endParaRPr sz="1200">
              <a:latin typeface="Arial"/>
              <a:cs typeface="Arial"/>
            </a:endParaRPr>
          </a:p>
          <a:p>
            <a:pPr marL="55244" marR="1621155">
              <a:lnSpc>
                <a:spcPts val="2120"/>
              </a:lnSpc>
              <a:spcBef>
                <a:spcPts val="175"/>
              </a:spcBef>
            </a:pP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rus da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10">
                <a:latin typeface="Arial"/>
                <a:cs typeface="Arial"/>
              </a:rPr>
              <a:t>de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 spc="-10">
                <a:latin typeface="Arial"/>
                <a:cs typeface="Arial"/>
              </a:rPr>
              <a:t>ê</a:t>
            </a:r>
            <a:r>
              <a:rPr dirty="0" sz="1200">
                <a:latin typeface="Arial"/>
                <a:cs typeface="Arial"/>
              </a:rPr>
              <a:t>ncia </a:t>
            </a:r>
            <a:r>
              <a:rPr dirty="0" sz="1200" spc="-5">
                <a:latin typeface="Arial"/>
                <a:cs typeface="Arial"/>
              </a:rPr>
              <a:t>H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Minist</a:t>
            </a:r>
            <a:r>
              <a:rPr dirty="0" sz="1200" spc="5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endParaRPr sz="1200">
              <a:latin typeface="Arial"/>
              <a:cs typeface="Arial"/>
            </a:endParaRPr>
          </a:p>
          <a:p>
            <a:pPr marL="55244" marR="1537970">
              <a:lnSpc>
                <a:spcPts val="2110"/>
              </a:lnSpc>
              <a:spcBef>
                <a:spcPts val="10"/>
              </a:spcBef>
            </a:pPr>
            <a:r>
              <a:rPr dirty="0" sz="1200" spc="-5">
                <a:latin typeface="Arial"/>
                <a:cs typeface="Arial"/>
              </a:rPr>
              <a:t>Núcl</a:t>
            </a:r>
            <a:r>
              <a:rPr dirty="0" sz="1200">
                <a:latin typeface="Arial"/>
                <a:cs typeface="Arial"/>
              </a:rPr>
              <a:t>eo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2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marL="12700" marR="5715" indent="42545">
              <a:lnSpc>
                <a:spcPts val="2080"/>
              </a:lnSpc>
              <a:spcBef>
                <a:spcPts val="35"/>
              </a:spcBef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ro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ra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esso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ásica</a:t>
            </a:r>
            <a:endParaRPr sz="12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495"/>
              </a:spcBef>
            </a:pP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iç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Mó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Ur</a:t>
            </a:r>
            <a:r>
              <a:rPr dirty="0" sz="1200" spc="-1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ência</a:t>
            </a:r>
            <a:endParaRPr sz="1200">
              <a:latin typeface="Arial"/>
              <a:cs typeface="Arial"/>
            </a:endParaRPr>
          </a:p>
          <a:p>
            <a:pPr marL="55244" marR="1113155">
              <a:lnSpc>
                <a:spcPct val="147500"/>
              </a:lnSpc>
            </a:pP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ási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670"/>
              </a:spcBef>
            </a:pP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ec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Mu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ici</a:t>
            </a:r>
            <a:r>
              <a:rPr dirty="0" sz="1200">
                <a:latin typeface="Arial"/>
                <a:cs typeface="Arial"/>
              </a:rPr>
              <a:t>pal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endParaRPr sz="1200">
              <a:latin typeface="Arial"/>
              <a:cs typeface="Arial"/>
            </a:endParaRPr>
          </a:p>
          <a:p>
            <a:pPr marL="55244" marR="1781810">
              <a:lnSpc>
                <a:spcPct val="147200"/>
              </a:lnSpc>
              <a:spcBef>
                <a:spcPts val="5"/>
              </a:spcBef>
            </a:pP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Uni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2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ásica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ers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dade </a:t>
            </a:r>
            <a:r>
              <a:rPr dirty="0" sz="1200" spc="-10">
                <a:latin typeface="Arial"/>
                <a:cs typeface="Arial"/>
              </a:rPr>
              <a:t>Fe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eral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tas</a:t>
            </a:r>
            <a:endParaRPr sz="1200">
              <a:latin typeface="Arial"/>
              <a:cs typeface="Arial"/>
            </a:endParaRPr>
          </a:p>
          <a:p>
            <a:pPr marL="55244" marR="681355">
              <a:lnSpc>
                <a:spcPct val="146700"/>
              </a:lnSpc>
              <a:spcBef>
                <a:spcPts val="10"/>
              </a:spcBef>
            </a:pPr>
            <a:r>
              <a:rPr dirty="0" sz="1200" spc="-5">
                <a:latin typeface="Arial"/>
                <a:cs typeface="Arial"/>
              </a:rPr>
              <a:t>Uni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ers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dade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rta</a:t>
            </a:r>
            <a:r>
              <a:rPr dirty="0" sz="1200" spc="-10">
                <a:latin typeface="Arial"/>
                <a:cs typeface="Arial"/>
              </a:rPr>
              <a:t> 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ers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dade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ae</a:t>
            </a:r>
            <a:r>
              <a:rPr dirty="0" sz="1200">
                <a:latin typeface="Arial"/>
                <a:cs typeface="Arial"/>
              </a:rPr>
              <a:t>nse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5072" y="5863160"/>
            <a:ext cx="474345" cy="1255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7300"/>
              </a:lnSpc>
            </a:pPr>
            <a:r>
              <a:rPr dirty="0" sz="1200" spc="-15">
                <a:latin typeface="Arial"/>
                <a:cs typeface="Arial"/>
              </a:rPr>
              <a:t>HIV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NA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 PA P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AQ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5072" y="7472885"/>
            <a:ext cx="636270" cy="2331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75895">
              <a:lnSpc>
                <a:spcPct val="147200"/>
              </a:lnSpc>
            </a:pPr>
            <a:r>
              <a:rPr dirty="0" sz="1200" spc="-10">
                <a:latin typeface="Arial"/>
                <a:cs typeface="Arial"/>
              </a:rPr>
              <a:t>SA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SIAB</a:t>
            </a:r>
            <a:r>
              <a:rPr dirty="0" sz="1200" spc="-10">
                <a:latin typeface="Arial"/>
                <a:cs typeface="Arial"/>
              </a:rPr>
              <a:t> SIS S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 S</a:t>
            </a:r>
            <a:r>
              <a:rPr dirty="0" sz="1200" spc="-5">
                <a:latin typeface="Arial"/>
                <a:cs typeface="Arial"/>
              </a:rPr>
              <a:t>US</a:t>
            </a:r>
            <a:r>
              <a:rPr dirty="0" sz="1200" spc="-5">
                <a:latin typeface="Arial"/>
                <a:cs typeface="Arial"/>
              </a:rPr>
              <a:t> UBS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7100"/>
              </a:lnSpc>
              <a:spcBef>
                <a:spcPts val="5"/>
              </a:spcBef>
            </a:pPr>
            <a:r>
              <a:rPr dirty="0" sz="1200" spc="-5">
                <a:latin typeface="Arial"/>
                <a:cs typeface="Arial"/>
              </a:rPr>
              <a:t>UFP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US</a:t>
            </a:r>
            <a:r>
              <a:rPr dirty="0" sz="1200" spc="-5">
                <a:latin typeface="Arial"/>
                <a:cs typeface="Arial"/>
              </a:rPr>
              <a:t> UN</a:t>
            </a:r>
            <a:r>
              <a:rPr dirty="0" sz="1200" spc="-10">
                <a:latin typeface="Arial"/>
                <a:cs typeface="Arial"/>
              </a:rPr>
              <a:t>IPA</a:t>
            </a:r>
            <a:r>
              <a:rPr dirty="0" sz="120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1084785"/>
            <a:ext cx="5781675" cy="8016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715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S</a:t>
            </a:r>
            <a:r>
              <a:rPr dirty="0" sz="1200" spc="-10" b="1">
                <a:latin typeface="Arial"/>
                <a:cs typeface="Arial"/>
              </a:rPr>
              <a:t>umá</a:t>
            </a:r>
            <a:r>
              <a:rPr dirty="0" sz="1200" spc="-15" b="1">
                <a:latin typeface="Arial"/>
                <a:cs typeface="Arial"/>
              </a:rPr>
              <a:t>rio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tabLst>
                <a:tab pos="5681345" algn="l"/>
              </a:tabLst>
            </a:pPr>
            <a:r>
              <a:rPr dirty="0" sz="1200" spc="-30" b="1"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1200" spc="-5" b="1">
                <a:latin typeface="Arial"/>
                <a:cs typeface="Arial"/>
                <a:hlinkClick r:id="rId2" action="ppaction://hlinksldjump"/>
              </a:rPr>
              <a:t>p</a:t>
            </a:r>
            <a:r>
              <a:rPr dirty="0" sz="1200" spc="-5" b="1">
                <a:latin typeface="Arial"/>
                <a:cs typeface="Arial"/>
                <a:hlinkClick r:id="rId2" action="ppaction://hlinksldjump"/>
              </a:rPr>
              <a:t>r</a:t>
            </a:r>
            <a:r>
              <a:rPr dirty="0" sz="1200" b="1">
                <a:latin typeface="Arial"/>
                <a:cs typeface="Arial"/>
                <a:hlinkClick r:id="rId2" action="ppaction://hlinksldjump"/>
              </a:rPr>
              <a:t>ese</a:t>
            </a:r>
            <a:r>
              <a:rPr dirty="0" sz="1200" spc="-10" b="1">
                <a:latin typeface="Arial"/>
                <a:cs typeface="Arial"/>
                <a:hlinkClick r:id="rId2" action="ppaction://hlinksldjump"/>
              </a:rPr>
              <a:t>n</a:t>
            </a:r>
            <a:r>
              <a:rPr dirty="0" sz="1200" spc="-10" b="1">
                <a:latin typeface="Arial"/>
                <a:cs typeface="Arial"/>
                <a:hlinkClick r:id="rId2" action="ppaction://hlinksldjump"/>
              </a:rPr>
              <a:t>t</a:t>
            </a:r>
            <a:r>
              <a:rPr dirty="0" sz="1200" b="1">
                <a:latin typeface="Arial"/>
                <a:cs typeface="Arial"/>
                <a:hlinkClick r:id="rId2" action="ppaction://hlinksldjump"/>
              </a:rPr>
              <a:t>açã</a:t>
            </a:r>
            <a:r>
              <a:rPr dirty="0" sz="1200" spc="-10" b="1">
                <a:latin typeface="Arial"/>
                <a:cs typeface="Arial"/>
                <a:hlinkClick r:id="rId2" action="ppaction://hlinksldjump"/>
              </a:rPr>
              <a:t>o </a:t>
            </a:r>
            <a:r>
              <a:rPr dirty="0" sz="1200" b="1">
                <a:latin typeface="Arial"/>
                <a:cs typeface="Arial"/>
                <a:hlinkClick r:id="rId2" action="ppaction://hlinksldjump"/>
              </a:rPr>
              <a:t>	1</a:t>
            </a:r>
            <a:endParaRPr sz="1200">
              <a:latin typeface="Arial"/>
              <a:cs typeface="Arial"/>
            </a:endParaRPr>
          </a:p>
          <a:p>
            <a:pPr algn="just" marL="184150" indent="-171450">
              <a:lnSpc>
                <a:spcPct val="100000"/>
              </a:lnSpc>
              <a:spcBef>
                <a:spcPts val="925"/>
              </a:spcBef>
              <a:buFont typeface="Arial"/>
              <a:buAutoNum type="arabicPeriod"/>
              <a:tabLst>
                <a:tab pos="184785" algn="l"/>
                <a:tab pos="5681345" algn="l"/>
              </a:tabLst>
            </a:pPr>
            <a:r>
              <a:rPr dirty="0" sz="1200" spc="-30" b="1"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1200" spc="-10" b="1">
                <a:latin typeface="Arial"/>
                <a:cs typeface="Arial"/>
                <a:hlinkClick r:id="rId2" action="ppaction://hlinksldjump"/>
              </a:rPr>
              <a:t>náli</a:t>
            </a:r>
            <a:r>
              <a:rPr dirty="0" sz="1200" spc="-5" b="1">
                <a:latin typeface="Arial"/>
                <a:cs typeface="Arial"/>
                <a:hlinkClick r:id="rId2" action="ppaction://hlinksldjump"/>
              </a:rPr>
              <a:t>s</a:t>
            </a:r>
            <a:r>
              <a:rPr dirty="0" sz="1200" b="1">
                <a:latin typeface="Arial"/>
                <a:cs typeface="Arial"/>
                <a:hlinkClick r:id="rId2" action="ppaction://hlinksldjump"/>
              </a:rPr>
              <a:t>e</a:t>
            </a:r>
            <a:r>
              <a:rPr dirty="0" sz="1200" spc="-10" b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200" b="1">
                <a:latin typeface="Arial"/>
                <a:cs typeface="Arial"/>
                <a:hlinkClick r:id="rId2" action="ppaction://hlinksldjump"/>
              </a:rPr>
              <a:t>s</a:t>
            </a:r>
            <a:r>
              <a:rPr dirty="0" sz="1200" spc="-10" b="1">
                <a:latin typeface="Arial"/>
                <a:cs typeface="Arial"/>
                <a:hlinkClick r:id="rId2" action="ppaction://hlinksldjump"/>
              </a:rPr>
              <a:t>itua</a:t>
            </a:r>
            <a:r>
              <a:rPr dirty="0" sz="1200" spc="-5" b="1">
                <a:latin typeface="Arial"/>
                <a:cs typeface="Arial"/>
                <a:hlinkClick r:id="rId2" action="ppaction://hlinksldjump"/>
              </a:rPr>
              <a:t>c</a:t>
            </a:r>
            <a:r>
              <a:rPr dirty="0" sz="1200" spc="-10" b="1">
                <a:latin typeface="Arial"/>
                <a:cs typeface="Arial"/>
                <a:hlinkClick r:id="rId2" action="ppaction://hlinksldjump"/>
              </a:rPr>
              <a:t>io</a:t>
            </a:r>
            <a:r>
              <a:rPr dirty="0" sz="1200" spc="-25" b="1">
                <a:latin typeface="Arial"/>
                <a:cs typeface="Arial"/>
                <a:hlinkClick r:id="rId2" action="ppaction://hlinksldjump"/>
              </a:rPr>
              <a:t>n</a:t>
            </a:r>
            <a:r>
              <a:rPr dirty="0" sz="1200" b="1">
                <a:latin typeface="Arial"/>
                <a:cs typeface="Arial"/>
                <a:hlinkClick r:id="rId2" action="ppaction://hlinksldjump"/>
              </a:rPr>
              <a:t>a</a:t>
            </a:r>
            <a:r>
              <a:rPr dirty="0" sz="1200" spc="-5" b="1">
                <a:latin typeface="Arial"/>
                <a:cs typeface="Arial"/>
                <a:hlinkClick r:id="rId2" action="ppaction://hlinksldjump"/>
              </a:rPr>
              <a:t>l </a:t>
            </a:r>
            <a:r>
              <a:rPr dirty="0" sz="1200" b="1">
                <a:latin typeface="Arial"/>
                <a:cs typeface="Arial"/>
                <a:hlinkClick r:id="rId2" action="ppaction://hlinksldjump"/>
              </a:rPr>
              <a:t>	</a:t>
            </a:r>
            <a:r>
              <a:rPr dirty="0" sz="1200" b="1">
                <a:latin typeface="Arial"/>
                <a:cs typeface="Arial"/>
                <a:hlinkClick r:id="rId2" action="ppaction://hlinksldjump"/>
              </a:rPr>
              <a:t>2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35"/>
              </a:spcBef>
              <a:buFont typeface="Arial"/>
              <a:buAutoNum type="arabicPeriod"/>
              <a:tabLst>
                <a:tab pos="268605" algn="l"/>
                <a:tab pos="5681345" algn="l"/>
              </a:tabLst>
            </a:pPr>
            <a:r>
              <a:rPr dirty="0" sz="1200" spc="-20">
                <a:latin typeface="Arial"/>
                <a:cs typeface="Arial"/>
                <a:hlinkClick r:id="rId3" action="ppaction://hlinksldjump"/>
              </a:rPr>
              <a:t>Q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ual</a:t>
            </a:r>
            <a:r>
              <a:rPr dirty="0" sz="1200" spc="-1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 sit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u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ação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da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ESF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m</a:t>
            </a:r>
            <a:r>
              <a:rPr dirty="0" sz="1200" spc="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eu </a:t>
            </a:r>
            <a:r>
              <a:rPr dirty="0" sz="1200" spc="-10">
                <a:latin typeface="Arial"/>
                <a:cs typeface="Arial"/>
                <a:hlinkClick r:id="rId3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er</a:t>
            </a:r>
            <a:r>
              <a:rPr dirty="0" sz="1200" spc="-20">
                <a:latin typeface="Arial"/>
                <a:cs typeface="Arial"/>
                <a:hlinkClick r:id="rId3" action="ppaction://hlinksldjump"/>
              </a:rPr>
              <a:t>v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iço?</a:t>
            </a:r>
            <a:r>
              <a:rPr dirty="0" sz="1200" spc="-5"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3" action="ppaction://hlinksldjump"/>
              </a:rPr>
              <a:t>2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19"/>
              </a:spcBef>
              <a:buFont typeface="Arial"/>
              <a:buAutoNum type="arabicPeriod"/>
              <a:tabLst>
                <a:tab pos="268605" algn="l"/>
                <a:tab pos="5681345" algn="l"/>
              </a:tabLst>
            </a:pPr>
            <a:r>
              <a:rPr dirty="0" sz="1200" spc="-5"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4" action="ppaction://hlinksldjump"/>
              </a:rPr>
              <a:t>l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ó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da</a:t>
            </a:r>
            <a:r>
              <a:rPr dirty="0" sz="1200" spc="-10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aná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li</a:t>
            </a:r>
            <a:r>
              <a:rPr dirty="0" sz="1200" spc="-15">
                <a:latin typeface="Arial"/>
                <a:cs typeface="Arial"/>
                <a:hlinkClick r:id="rId4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e sit</a:t>
            </a:r>
            <a:r>
              <a:rPr dirty="0" sz="1200" spc="5">
                <a:latin typeface="Arial"/>
                <a:cs typeface="Arial"/>
                <a:hlinkClick r:id="rId4" action="ppaction://hlinksldjump"/>
              </a:rPr>
              <a:t>u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ac</a:t>
            </a:r>
            <a:r>
              <a:rPr dirty="0" sz="1200" spc="-15">
                <a:latin typeface="Arial"/>
                <a:cs typeface="Arial"/>
                <a:hlinkClick r:id="rId4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onal</a:t>
            </a:r>
            <a:r>
              <a:rPr dirty="0" sz="1200" spc="-5"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4" action="ppaction://hlinksldjump"/>
              </a:rPr>
              <a:t>4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35"/>
              </a:spcBef>
              <a:buFont typeface="Arial"/>
              <a:buAutoNum type="arabicPeriod"/>
              <a:tabLst>
                <a:tab pos="268605" algn="l"/>
              </a:tabLst>
            </a:pPr>
            <a:r>
              <a:rPr dirty="0" sz="1200" spc="-5">
                <a:latin typeface="Arial"/>
                <a:cs typeface="Arial"/>
                <a:hlinkClick r:id="rId5" action="ppaction://hlinksldjump"/>
              </a:rPr>
              <a:t>C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á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r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 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c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p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rati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 s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bre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x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to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n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cial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e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re</a:t>
            </a:r>
            <a:r>
              <a:rPr dirty="0" sz="1200" spc="-15">
                <a:latin typeface="Arial"/>
                <a:cs typeface="Arial"/>
                <a:hlinkClick r:id="rId5" action="ppaction://hlinksldjump"/>
              </a:rPr>
              <a:t>l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ó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r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de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á</a:t>
            </a:r>
            <a:r>
              <a:rPr dirty="0" sz="1200" spc="-5">
                <a:latin typeface="Arial"/>
                <a:cs typeface="Arial"/>
                <a:hlinkClick r:id="rId5" action="ppaction://hlinksldjump"/>
              </a:rPr>
              <a:t>li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se sit</a:t>
            </a:r>
            <a:r>
              <a:rPr dirty="0" sz="1200" spc="5">
                <a:latin typeface="Arial"/>
                <a:cs typeface="Arial"/>
                <a:hlinkClick r:id="rId5" action="ppaction://hlinksldjump"/>
              </a:rPr>
              <a:t>u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aci</a:t>
            </a:r>
            <a:r>
              <a:rPr dirty="0" sz="1200" spc="-10">
                <a:latin typeface="Arial"/>
                <a:cs typeface="Arial"/>
                <a:hlinkClick r:id="rId5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nal</a:t>
            </a:r>
            <a:r>
              <a:rPr dirty="0" sz="1200" spc="-225"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1200" spc="45">
                <a:latin typeface="Arial"/>
                <a:cs typeface="Arial"/>
                <a:hlinkClick r:id="rId5" action="ppaction://hlinksldjump"/>
              </a:rPr>
              <a:t>.</a:t>
            </a:r>
            <a:r>
              <a:rPr dirty="0" sz="1200">
                <a:latin typeface="Arial"/>
                <a:cs typeface="Arial"/>
                <a:hlinkClick r:id="rId5" action="ppaction://hlinksldjump"/>
              </a:rPr>
              <a:t>9</a:t>
            </a:r>
            <a:endParaRPr sz="1200">
              <a:latin typeface="Arial"/>
              <a:cs typeface="Arial"/>
            </a:endParaRPr>
          </a:p>
          <a:p>
            <a:pPr algn="just" marL="184150" indent="-171450">
              <a:lnSpc>
                <a:spcPct val="100000"/>
              </a:lnSpc>
              <a:spcBef>
                <a:spcPts val="925"/>
              </a:spcBef>
              <a:buFont typeface="Arial"/>
              <a:buAutoNum type="arabicPeriod" startAt="2"/>
              <a:tabLst>
                <a:tab pos="184785" algn="l"/>
                <a:tab pos="5597525" algn="l"/>
              </a:tabLst>
            </a:pPr>
            <a:r>
              <a:rPr dirty="0" sz="1200" spc="-30" b="1">
                <a:latin typeface="Arial"/>
                <a:cs typeface="Arial"/>
                <a:hlinkClick r:id="rId6" action="ppaction://hlinksldjump"/>
              </a:rPr>
              <a:t>A</a:t>
            </a:r>
            <a:r>
              <a:rPr dirty="0" sz="1200" spc="-10" b="1">
                <a:latin typeface="Arial"/>
                <a:cs typeface="Arial"/>
                <a:hlinkClick r:id="rId6" action="ppaction://hlinksldjump"/>
              </a:rPr>
              <a:t>nali</a:t>
            </a:r>
            <a:r>
              <a:rPr dirty="0" sz="1200" spc="-5" b="1">
                <a:latin typeface="Arial"/>
                <a:cs typeface="Arial"/>
                <a:hlinkClick r:id="rId6" action="ppaction://hlinksldjump"/>
              </a:rPr>
              <a:t>s</a:t>
            </a:r>
            <a:r>
              <a:rPr dirty="0" sz="1200" b="1">
                <a:latin typeface="Arial"/>
                <a:cs typeface="Arial"/>
                <a:hlinkClick r:id="rId6" action="ppaction://hlinksldjump"/>
              </a:rPr>
              <a:t>e</a:t>
            </a:r>
            <a:r>
              <a:rPr dirty="0" sz="1200" spc="-10" b="1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b="1">
                <a:latin typeface="Arial"/>
                <a:cs typeface="Arial"/>
                <a:hlinkClick r:id="rId6" action="ppaction://hlinksldjump"/>
              </a:rPr>
              <a:t>estraté</a:t>
            </a:r>
            <a:r>
              <a:rPr dirty="0" sz="1200" spc="-10" b="1">
                <a:latin typeface="Arial"/>
                <a:cs typeface="Arial"/>
                <a:hlinkClick r:id="rId6" action="ppaction://hlinksldjump"/>
              </a:rPr>
              <a:t>g</a:t>
            </a:r>
            <a:r>
              <a:rPr dirty="0" sz="1200" spc="-20" b="1">
                <a:latin typeface="Arial"/>
                <a:cs typeface="Arial"/>
                <a:hlinkClick r:id="rId6" action="ppaction://hlinksldjump"/>
              </a:rPr>
              <a:t>i</a:t>
            </a:r>
            <a:r>
              <a:rPr dirty="0" sz="1200" b="1">
                <a:latin typeface="Arial"/>
                <a:cs typeface="Arial"/>
                <a:hlinkClick r:id="rId6" action="ppaction://hlinksldjump"/>
              </a:rPr>
              <a:t>ca</a:t>
            </a:r>
            <a:r>
              <a:rPr dirty="0" sz="1200" spc="5" b="1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b="1">
                <a:latin typeface="Arial"/>
                <a:cs typeface="Arial"/>
                <a:hlinkClick r:id="rId6" action="ppaction://hlinksldjump"/>
              </a:rPr>
              <a:t>–</a:t>
            </a:r>
            <a:r>
              <a:rPr dirty="0" sz="1200" spc="5" b="1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spc="-10" b="1">
                <a:latin typeface="Arial"/>
                <a:cs typeface="Arial"/>
                <a:hlinkClick r:id="rId6" action="ppaction://hlinksldjump"/>
              </a:rPr>
              <a:t>pro</a:t>
            </a:r>
            <a:r>
              <a:rPr dirty="0" sz="1200" spc="-20" b="1">
                <a:latin typeface="Arial"/>
                <a:cs typeface="Arial"/>
                <a:hlinkClick r:id="rId6" action="ppaction://hlinksldjump"/>
              </a:rPr>
              <a:t>j</a:t>
            </a:r>
            <a:r>
              <a:rPr dirty="0" sz="1200" b="1">
                <a:latin typeface="Arial"/>
                <a:cs typeface="Arial"/>
                <a:hlinkClick r:id="rId6" action="ppaction://hlinksldjump"/>
              </a:rPr>
              <a:t>e</a:t>
            </a:r>
            <a:r>
              <a:rPr dirty="0" sz="1200" spc="-10" b="1">
                <a:latin typeface="Arial"/>
                <a:cs typeface="Arial"/>
                <a:hlinkClick r:id="rId6" action="ppaction://hlinksldjump"/>
              </a:rPr>
              <a:t>to</a:t>
            </a:r>
            <a:r>
              <a:rPr dirty="0" sz="1200" spc="-5" b="1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spc="-10" b="1">
                <a:latin typeface="Arial"/>
                <a:cs typeface="Arial"/>
                <a:hlinkClick r:id="rId6" action="ppaction://hlinksldjump"/>
              </a:rPr>
              <a:t>de</a:t>
            </a:r>
            <a:r>
              <a:rPr dirty="0" sz="1200" b="1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 spc="-10" b="1">
                <a:latin typeface="Arial"/>
                <a:cs typeface="Arial"/>
                <a:hlinkClick r:id="rId6" action="ppaction://hlinksldjump"/>
              </a:rPr>
              <a:t>in</a:t>
            </a:r>
            <a:r>
              <a:rPr dirty="0" sz="1200" spc="-10" b="1">
                <a:latin typeface="Arial"/>
                <a:cs typeface="Arial"/>
                <a:hlinkClick r:id="rId6" action="ppaction://hlinksldjump"/>
              </a:rPr>
              <a:t>t</a:t>
            </a:r>
            <a:r>
              <a:rPr dirty="0" sz="1200" b="1">
                <a:latin typeface="Arial"/>
                <a:cs typeface="Arial"/>
                <a:hlinkClick r:id="rId6" action="ppaction://hlinksldjump"/>
              </a:rPr>
              <a:t>e</a:t>
            </a:r>
            <a:r>
              <a:rPr dirty="0" sz="1200" spc="-5" b="1">
                <a:latin typeface="Arial"/>
                <a:cs typeface="Arial"/>
                <a:hlinkClick r:id="rId6" action="ppaction://hlinksldjump"/>
              </a:rPr>
              <a:t>r</a:t>
            </a:r>
            <a:r>
              <a:rPr dirty="0" sz="1200" spc="-20" b="1">
                <a:latin typeface="Arial"/>
                <a:cs typeface="Arial"/>
                <a:hlinkClick r:id="rId6" action="ppaction://hlinksldjump"/>
              </a:rPr>
              <a:t>v</a:t>
            </a:r>
            <a:r>
              <a:rPr dirty="0" sz="1200" b="1">
                <a:latin typeface="Arial"/>
                <a:cs typeface="Arial"/>
                <a:hlinkClick r:id="rId6" action="ppaction://hlinksldjump"/>
              </a:rPr>
              <a:t>enç</a:t>
            </a:r>
            <a:r>
              <a:rPr dirty="0" sz="1200" spc="5" b="1">
                <a:latin typeface="Arial"/>
                <a:cs typeface="Arial"/>
                <a:hlinkClick r:id="rId6" action="ppaction://hlinksldjump"/>
              </a:rPr>
              <a:t>ã</a:t>
            </a:r>
            <a:r>
              <a:rPr dirty="0" sz="1200" spc="-10" b="1">
                <a:latin typeface="Arial"/>
                <a:cs typeface="Arial"/>
                <a:hlinkClick r:id="rId6" action="ppaction://hlinksldjump"/>
              </a:rPr>
              <a:t>o </a:t>
            </a:r>
            <a:r>
              <a:rPr dirty="0" sz="1200" b="1">
                <a:latin typeface="Arial"/>
                <a:cs typeface="Arial"/>
                <a:hlinkClick r:id="rId6" action="ppaction://hlinksldjump"/>
              </a:rPr>
              <a:t>	</a:t>
            </a:r>
            <a:r>
              <a:rPr dirty="0" sz="1200" b="1">
                <a:latin typeface="Arial"/>
                <a:cs typeface="Arial"/>
                <a:hlinkClick r:id="rId6" action="ppaction://hlinksldjump"/>
              </a:rPr>
              <a:t>11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35"/>
              </a:spcBef>
              <a:buFont typeface="Arial"/>
              <a:buAutoNum type="arabicPeriod"/>
              <a:tabLst>
                <a:tab pos="268605" algn="l"/>
                <a:tab pos="5597525" algn="l"/>
              </a:tabLst>
            </a:pPr>
            <a:r>
              <a:rPr dirty="0" sz="1200" spc="-10">
                <a:latin typeface="Arial"/>
                <a:cs typeface="Arial"/>
                <a:hlinkClick r:id="rId6" action="ppaction://hlinksldjump"/>
              </a:rPr>
              <a:t>J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ust</a:t>
            </a:r>
            <a:r>
              <a:rPr dirty="0" sz="1200" spc="-15">
                <a:latin typeface="Arial"/>
                <a:cs typeface="Arial"/>
                <a:hlinkClick r:id="rId6" action="ppaction://hlinksldjump"/>
              </a:rPr>
              <a:t>i</a:t>
            </a:r>
            <a:r>
              <a:rPr dirty="0" sz="1200" spc="0">
                <a:latin typeface="Arial"/>
                <a:cs typeface="Arial"/>
                <a:hlinkClick r:id="rId6" action="ppaction://hlinksldjump"/>
              </a:rPr>
              <a:t>f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ica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i</a:t>
            </a:r>
            <a:r>
              <a:rPr dirty="0" sz="1200" spc="-15">
                <a:latin typeface="Arial"/>
                <a:cs typeface="Arial"/>
                <a:hlinkClick r:id="rId6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6" action="ppaction://hlinksldjump"/>
              </a:rPr>
              <a:t>11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25"/>
              </a:spcBef>
              <a:buFont typeface="Arial"/>
              <a:buAutoNum type="arabicPeriod"/>
              <a:tabLst>
                <a:tab pos="268605" algn="l"/>
                <a:tab pos="5597525" algn="l"/>
              </a:tabLst>
            </a:pPr>
            <a:r>
              <a:rPr dirty="0" sz="1200" spc="-20">
                <a:latin typeface="Arial"/>
                <a:cs typeface="Arial"/>
                <a:hlinkClick r:id="rId7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b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je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i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o 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eral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12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935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7" action="ppaction://hlinksldjump"/>
              </a:rPr>
              <a:t>2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.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2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.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1 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b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j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eti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os </a:t>
            </a:r>
            <a:r>
              <a:rPr dirty="0" sz="1200" spc="5">
                <a:latin typeface="Arial"/>
                <a:cs typeface="Arial"/>
                <a:hlinkClick r:id="rId7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spe</a:t>
            </a:r>
            <a:r>
              <a:rPr dirty="0" sz="1200" spc="-10">
                <a:latin typeface="Arial"/>
                <a:cs typeface="Arial"/>
                <a:hlinkClick r:id="rId7" action="ppaction://hlinksldjump"/>
              </a:rPr>
              <a:t>c</a:t>
            </a:r>
            <a:r>
              <a:rPr dirty="0" sz="1200" spc="-30">
                <a:latin typeface="Arial"/>
                <a:cs typeface="Arial"/>
                <a:hlinkClick r:id="rId7" action="ppaction://hlinksldjump"/>
              </a:rPr>
              <a:t>í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ficos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12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19"/>
              </a:spcBef>
              <a:buFont typeface="Arial"/>
              <a:buAutoNum type="arabicPeriod" startAt="3"/>
              <a:tabLst>
                <a:tab pos="268605" algn="l"/>
                <a:tab pos="5597525" algn="l"/>
              </a:tabLst>
            </a:pPr>
            <a:r>
              <a:rPr dirty="0" sz="1200" spc="-10">
                <a:latin typeface="Arial"/>
                <a:cs typeface="Arial"/>
                <a:hlinkClick r:id="rId7" action="ppaction://hlinksldjump"/>
              </a:rPr>
              <a:t>Me</a:t>
            </a:r>
            <a:r>
              <a:rPr dirty="0" sz="1200" spc="-15">
                <a:latin typeface="Arial"/>
                <a:cs typeface="Arial"/>
                <a:hlinkClick r:id="rId7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as</a:t>
            </a:r>
            <a:r>
              <a:rPr dirty="0" sz="1200" spc="-5"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7" action="ppaction://hlinksldjump"/>
              </a:rPr>
              <a:t>12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35"/>
              </a:spcBef>
              <a:buFont typeface="Arial"/>
              <a:buAutoNum type="arabicPeriod" startAt="3"/>
              <a:tabLst>
                <a:tab pos="268605" algn="l"/>
                <a:tab pos="5597525" algn="l"/>
              </a:tabLst>
            </a:pPr>
            <a:r>
              <a:rPr dirty="0" sz="1200" spc="-10">
                <a:latin typeface="Arial"/>
                <a:cs typeface="Arial"/>
                <a:hlinkClick r:id="rId8" action="ppaction://hlinksldjump"/>
              </a:rPr>
              <a:t>Me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logia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14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919"/>
              </a:spcBef>
              <a:tabLst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8" action="ppaction://hlinksldjump"/>
              </a:rPr>
              <a:t>2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.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4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.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1 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8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lha</a:t>
            </a:r>
            <a:r>
              <a:rPr dirty="0" sz="1200" spc="5">
                <a:latin typeface="Arial"/>
                <a:cs typeface="Arial"/>
                <a:hlinkClick r:id="rId8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to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d</a:t>
            </a:r>
            <a:r>
              <a:rPr dirty="0" sz="1200" spc="-10">
                <a:latin typeface="Arial"/>
                <a:cs typeface="Arial"/>
                <a:hlinkClick r:id="rId8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s </a:t>
            </a:r>
            <a:r>
              <a:rPr dirty="0" sz="1200" spc="5">
                <a:latin typeface="Arial"/>
                <a:cs typeface="Arial"/>
                <a:hlinkClick r:id="rId8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ções</a:t>
            </a:r>
            <a:r>
              <a:rPr dirty="0" sz="1200" spc="-5"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8" action="ppaction://hlinksldjump"/>
              </a:rPr>
              <a:t>14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35"/>
              </a:spcBef>
              <a:buFont typeface="Arial"/>
              <a:buAutoNum type="arabicPeriod" startAt="5"/>
              <a:tabLst>
                <a:tab pos="268605" algn="l"/>
                <a:tab pos="5597525" algn="l"/>
              </a:tabLst>
            </a:pPr>
            <a:r>
              <a:rPr dirty="0" sz="1200" spc="-15">
                <a:latin typeface="Arial"/>
                <a:cs typeface="Arial"/>
                <a:hlinkClick r:id="rId9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nd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ic</a:t>
            </a:r>
            <a:r>
              <a:rPr dirty="0" sz="1200" spc="-10">
                <a:latin typeface="Arial"/>
                <a:cs typeface="Arial"/>
                <a:hlinkClick r:id="rId9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dores</a:t>
            </a:r>
            <a:r>
              <a:rPr dirty="0" sz="1200" spc="-5"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9" action="ppaction://hlinksldjump"/>
              </a:rPr>
              <a:t>22</a:t>
            </a:r>
            <a:endParaRPr sz="1200">
              <a:latin typeface="Arial"/>
              <a:cs typeface="Arial"/>
            </a:endParaRPr>
          </a:p>
          <a:p>
            <a:pPr algn="just" lvl="1" marL="266700" indent="-254000">
              <a:lnSpc>
                <a:spcPct val="100000"/>
              </a:lnSpc>
              <a:spcBef>
                <a:spcPts val="919"/>
              </a:spcBef>
              <a:buFont typeface="Arial"/>
              <a:buAutoNum type="arabicPeriod" startAt="5"/>
              <a:tabLst>
                <a:tab pos="267335" algn="l"/>
                <a:tab pos="5597525" algn="l"/>
              </a:tabLst>
            </a:pPr>
            <a:r>
              <a:rPr dirty="0" sz="1200">
                <a:latin typeface="Arial"/>
                <a:cs typeface="Arial"/>
                <a:hlinkClick r:id="rId10" action="ppaction://hlinksldjump"/>
              </a:rPr>
              <a:t>Lo</a:t>
            </a:r>
            <a:r>
              <a:rPr dirty="0" sz="1200" spc="-10">
                <a:latin typeface="Arial"/>
                <a:cs typeface="Arial"/>
                <a:hlinkClick r:id="rId10" action="ppaction://hlinksldjump"/>
              </a:rPr>
              <a:t>g</a:t>
            </a:r>
            <a:r>
              <a:rPr dirty="0" sz="1200" spc="-15">
                <a:latin typeface="Arial"/>
                <a:cs typeface="Arial"/>
                <a:hlinkClick r:id="rId10" action="ppaction://hlinksldjump"/>
              </a:rPr>
              <a:t>í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stica</a:t>
            </a:r>
            <a:r>
              <a:rPr dirty="0" sz="1200" spc="-5">
                <a:latin typeface="Arial"/>
                <a:cs typeface="Arial"/>
                <a:hlinkClick r:id="rId10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10" action="ppaction://hlinksldjump"/>
              </a:rPr>
              <a:t>25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35"/>
              </a:spcBef>
              <a:buFont typeface="Arial"/>
              <a:buAutoNum type="arabicPeriod" startAt="5"/>
              <a:tabLst>
                <a:tab pos="268605" algn="l"/>
                <a:tab pos="5597525" algn="l"/>
              </a:tabLst>
            </a:pPr>
            <a:r>
              <a:rPr dirty="0" sz="1200" spc="-5">
                <a:latin typeface="Arial"/>
                <a:cs typeface="Arial"/>
                <a:hlinkClick r:id="rId11" action="ppaction://hlinksldjump"/>
              </a:rPr>
              <a:t>Cro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11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ra</a:t>
            </a:r>
            <a:r>
              <a:rPr dirty="0" sz="1200" spc="5">
                <a:latin typeface="Arial"/>
                <a:cs typeface="Arial"/>
                <a:hlinkClick r:id="rId11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1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11" action="ppaction://hlinksldjump"/>
              </a:rPr>
              <a:t>27</a:t>
            </a:r>
            <a:endParaRPr sz="1200">
              <a:latin typeface="Arial"/>
              <a:cs typeface="Arial"/>
            </a:endParaRPr>
          </a:p>
          <a:p>
            <a:pPr algn="just" lvl="1" marL="12700">
              <a:lnSpc>
                <a:spcPct val="100000"/>
              </a:lnSpc>
              <a:spcBef>
                <a:spcPts val="919"/>
              </a:spcBef>
              <a:buFont typeface="Arial"/>
              <a:buAutoNum type="arabicPeriod" startAt="3"/>
              <a:tabLst>
                <a:tab pos="268605" algn="l"/>
                <a:tab pos="5597525" algn="l"/>
              </a:tabLst>
            </a:pPr>
            <a:r>
              <a:rPr dirty="0" sz="1200" spc="-5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i</a:t>
            </a:r>
            <a:r>
              <a:rPr dirty="0" sz="1200" spc="0">
                <a:latin typeface="Arial"/>
                <a:cs typeface="Arial"/>
                <a:hlinkClick r:id="rId12" action="ppaction://hlinksldjump"/>
              </a:rPr>
              <a:t>f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icul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ades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n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n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tra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as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na 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le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ta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e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sis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e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m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ti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z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ação 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e 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ados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31</a:t>
            </a:r>
            <a:endParaRPr sz="1200">
              <a:latin typeface="Arial"/>
              <a:cs typeface="Arial"/>
            </a:endParaRPr>
          </a:p>
          <a:p>
            <a:pPr algn="just" lvl="1" marL="12700" marR="5080">
              <a:lnSpc>
                <a:spcPct val="144200"/>
              </a:lnSpc>
              <a:spcBef>
                <a:spcPts val="285"/>
              </a:spcBef>
              <a:buFont typeface="Arial"/>
              <a:buAutoNum type="arabicPeriod" startAt="3"/>
              <a:tabLst>
                <a:tab pos="269875" algn="l"/>
                <a:tab pos="5597525" algn="l"/>
              </a:tabLst>
            </a:pPr>
            <a:r>
              <a:rPr dirty="0" sz="1200" spc="-20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ná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li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se</a:t>
            </a:r>
            <a:r>
              <a:rPr dirty="0" sz="1200" spc="1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 spc="1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v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ia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b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ilid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de 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</a:t>
            </a:r>
            <a:r>
              <a:rPr dirty="0" sz="1200" spc="1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inc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o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r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oraç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ã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</a:t>
            </a:r>
            <a:r>
              <a:rPr dirty="0" sz="1200" spc="1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as</a:t>
            </a:r>
            <a:r>
              <a:rPr dirty="0" sz="1200" spc="1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ações 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re</a:t>
            </a:r>
            <a:r>
              <a:rPr dirty="0" sz="1200" spc="-15">
                <a:latin typeface="Arial"/>
                <a:cs typeface="Arial"/>
                <a:hlinkClick r:id="rId12" action="ppaction://hlinksldjump"/>
              </a:rPr>
              <a:t>v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ist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as</a:t>
            </a:r>
            <a:r>
              <a:rPr dirty="0" sz="1200" spc="10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no 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rojeto à</a:t>
            </a:r>
            <a:r>
              <a:rPr dirty="0" sz="1200" spc="1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rotina </a:t>
            </a:r>
            <a:r>
              <a:rPr dirty="0" sz="1200" spc="5">
                <a:latin typeface="Arial"/>
                <a:cs typeface="Arial"/>
                <a:hlinkClick r:id="rId12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ser</a:t>
            </a:r>
            <a:r>
              <a:rPr dirty="0" sz="1200" spc="-20">
                <a:latin typeface="Arial"/>
                <a:cs typeface="Arial"/>
                <a:hlinkClick r:id="rId12" action="ppaction://hlinksldjump"/>
              </a:rPr>
              <a:t>v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iço</a:t>
            </a:r>
            <a:r>
              <a:rPr dirty="0" sz="1200" spc="-5">
                <a:latin typeface="Arial"/>
                <a:cs typeface="Arial"/>
                <a:hlinkClick r:id="rId12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12" action="ppaction://hlinksldjump"/>
              </a:rPr>
              <a:t>31</a:t>
            </a:r>
            <a:endParaRPr sz="1200">
              <a:latin typeface="Arial"/>
              <a:cs typeface="Arial"/>
            </a:endParaRPr>
          </a:p>
          <a:p>
            <a:pPr algn="just" marL="184150" indent="-171450">
              <a:lnSpc>
                <a:spcPct val="100000"/>
              </a:lnSpc>
              <a:spcBef>
                <a:spcPts val="925"/>
              </a:spcBef>
              <a:buFont typeface="Arial"/>
              <a:buAutoNum type="arabicPeriod" startAt="4"/>
              <a:tabLst>
                <a:tab pos="184785" algn="l"/>
                <a:tab pos="5597525" algn="l"/>
              </a:tabLst>
            </a:pPr>
            <a:r>
              <a:rPr dirty="0" sz="1200" spc="-30" b="1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-10" b="1">
                <a:latin typeface="Arial"/>
                <a:cs typeface="Arial"/>
                <a:hlinkClick r:id="rId13" action="ppaction://hlinksldjump"/>
              </a:rPr>
              <a:t>v</a:t>
            </a:r>
            <a:r>
              <a:rPr dirty="0" sz="1200" b="1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-5" b="1">
                <a:latin typeface="Arial"/>
                <a:cs typeface="Arial"/>
                <a:hlinkClick r:id="rId13" action="ppaction://hlinksldjump"/>
              </a:rPr>
              <a:t>li</a:t>
            </a:r>
            <a:r>
              <a:rPr dirty="0" sz="1200" b="1">
                <a:latin typeface="Arial"/>
                <a:cs typeface="Arial"/>
                <a:hlinkClick r:id="rId13" action="ppaction://hlinksldjump"/>
              </a:rPr>
              <a:t>açã</a:t>
            </a:r>
            <a:r>
              <a:rPr dirty="0" sz="1200" spc="-10" b="1">
                <a:latin typeface="Arial"/>
                <a:cs typeface="Arial"/>
                <a:hlinkClick r:id="rId13" action="ppaction://hlinksldjump"/>
              </a:rPr>
              <a:t>o</a:t>
            </a:r>
            <a:r>
              <a:rPr dirty="0" sz="1200" b="1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 spc="-10" b="1">
                <a:latin typeface="Arial"/>
                <a:cs typeface="Arial"/>
                <a:hlinkClick r:id="rId13" action="ppaction://hlinksldjump"/>
              </a:rPr>
              <a:t>da</a:t>
            </a:r>
            <a:r>
              <a:rPr dirty="0" sz="1200" spc="-10" b="1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 spc="-10" b="1">
                <a:latin typeface="Arial"/>
                <a:cs typeface="Arial"/>
                <a:hlinkClick r:id="rId13" action="ppaction://hlinksldjump"/>
              </a:rPr>
              <a:t>in</a:t>
            </a:r>
            <a:r>
              <a:rPr dirty="0" sz="1200" spc="-10" b="1">
                <a:latin typeface="Arial"/>
                <a:cs typeface="Arial"/>
                <a:hlinkClick r:id="rId13" action="ppaction://hlinksldjump"/>
              </a:rPr>
              <a:t>t</a:t>
            </a:r>
            <a:r>
              <a:rPr dirty="0" sz="1200" b="1">
                <a:latin typeface="Arial"/>
                <a:cs typeface="Arial"/>
                <a:hlinkClick r:id="rId13" action="ppaction://hlinksldjump"/>
              </a:rPr>
              <a:t>e</a:t>
            </a:r>
            <a:r>
              <a:rPr dirty="0" sz="1200" spc="-5" b="1">
                <a:latin typeface="Arial"/>
                <a:cs typeface="Arial"/>
                <a:hlinkClick r:id="rId13" action="ppaction://hlinksldjump"/>
              </a:rPr>
              <a:t>r</a:t>
            </a:r>
            <a:r>
              <a:rPr dirty="0" sz="1200" spc="-10" b="1">
                <a:latin typeface="Arial"/>
                <a:cs typeface="Arial"/>
                <a:hlinkClick r:id="rId13" action="ppaction://hlinksldjump"/>
              </a:rPr>
              <a:t>v</a:t>
            </a:r>
            <a:r>
              <a:rPr dirty="0" sz="1200" b="1">
                <a:latin typeface="Arial"/>
                <a:cs typeface="Arial"/>
                <a:hlinkClick r:id="rId13" action="ppaction://hlinksldjump"/>
              </a:rPr>
              <a:t>enç</a:t>
            </a:r>
            <a:r>
              <a:rPr dirty="0" sz="1200" spc="5" b="1">
                <a:latin typeface="Arial"/>
                <a:cs typeface="Arial"/>
                <a:hlinkClick r:id="rId13" action="ppaction://hlinksldjump"/>
              </a:rPr>
              <a:t>ã</a:t>
            </a:r>
            <a:r>
              <a:rPr dirty="0" sz="1200" spc="-10" b="1">
                <a:latin typeface="Arial"/>
                <a:cs typeface="Arial"/>
                <a:hlinkClick r:id="rId13" action="ppaction://hlinksldjump"/>
              </a:rPr>
              <a:t>o </a:t>
            </a:r>
            <a:r>
              <a:rPr dirty="0" sz="1200" b="1">
                <a:latin typeface="Arial"/>
                <a:cs typeface="Arial"/>
                <a:hlinkClick r:id="rId13" action="ppaction://hlinksldjump"/>
              </a:rPr>
              <a:t>	</a:t>
            </a:r>
            <a:r>
              <a:rPr dirty="0" sz="1200" b="1">
                <a:latin typeface="Arial"/>
                <a:cs typeface="Arial"/>
                <a:hlinkClick r:id="rId13" action="ppaction://hlinksldjump"/>
              </a:rPr>
              <a:t>33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40"/>
              </a:spcBef>
              <a:buFont typeface="Arial"/>
              <a:buAutoNum type="arabicPeriod"/>
              <a:tabLst>
                <a:tab pos="268605" algn="l"/>
                <a:tab pos="5597525" algn="l"/>
              </a:tabLst>
            </a:pPr>
            <a:r>
              <a:rPr dirty="0" sz="1200" spc="-5">
                <a:latin typeface="Arial"/>
                <a:cs typeface="Arial"/>
                <a:hlinkClick r:id="rId13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13" action="ppaction://hlinksldjump"/>
              </a:rPr>
              <a:t>s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u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lt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a</a:t>
            </a:r>
            <a:r>
              <a:rPr dirty="0" sz="1200" spc="-10">
                <a:latin typeface="Arial"/>
                <a:cs typeface="Arial"/>
                <a:hlinkClick r:id="rId13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os</a:t>
            </a:r>
            <a:r>
              <a:rPr dirty="0" sz="1200" spc="-5"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13" action="ppaction://hlinksldjump"/>
              </a:rPr>
              <a:t>33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19"/>
              </a:spcBef>
              <a:buFont typeface="Arial"/>
              <a:buAutoNum type="arabicPeriod"/>
              <a:tabLst>
                <a:tab pos="268605" algn="l"/>
                <a:tab pos="5597525" algn="l"/>
              </a:tabLst>
            </a:pPr>
            <a:r>
              <a:rPr dirty="0" sz="1200" spc="-5">
                <a:latin typeface="Arial"/>
                <a:cs typeface="Arial"/>
                <a:hlinkClick r:id="rId14" action="ppaction://hlinksldjump"/>
              </a:rPr>
              <a:t>Discussã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14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14" action="ppaction://hlinksldjump"/>
              </a:rPr>
              <a:t>45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35"/>
              </a:spcBef>
              <a:buFont typeface="Arial"/>
              <a:buAutoNum type="arabicPeriod"/>
              <a:tabLst>
                <a:tab pos="268605" algn="l"/>
                <a:tab pos="5597525" algn="l"/>
              </a:tabLst>
            </a:pPr>
            <a:r>
              <a:rPr dirty="0" sz="1200" spc="-5">
                <a:latin typeface="Arial"/>
                <a:cs typeface="Arial"/>
                <a:hlinkClick r:id="rId15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15" action="ppaction://hlinksldjump"/>
              </a:rPr>
              <a:t>l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5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15" action="ppaction://hlinksldjump"/>
              </a:rPr>
              <a:t>ó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r</a:t>
            </a:r>
            <a:r>
              <a:rPr dirty="0" sz="1200" spc="-10">
                <a:latin typeface="Arial"/>
                <a:cs typeface="Arial"/>
                <a:hlinkClick r:id="rId15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1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de </a:t>
            </a:r>
            <a:r>
              <a:rPr dirty="0" sz="1200" spc="-5">
                <a:latin typeface="Arial"/>
                <a:cs typeface="Arial"/>
                <a:hlinkClick r:id="rId15" action="ppaction://hlinksldjump"/>
              </a:rPr>
              <a:t>i</a:t>
            </a:r>
            <a:r>
              <a:rPr dirty="0" sz="1200" spc="-10">
                <a:latin typeface="Arial"/>
                <a:cs typeface="Arial"/>
                <a:hlinkClick r:id="rId15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15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15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r</a:t>
            </a:r>
            <a:r>
              <a:rPr dirty="0" sz="1200" spc="-20">
                <a:latin typeface="Arial"/>
                <a:cs typeface="Arial"/>
                <a:hlinkClick r:id="rId15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enç</a:t>
            </a:r>
            <a:r>
              <a:rPr dirty="0" sz="1200" spc="-10">
                <a:latin typeface="Arial"/>
                <a:cs typeface="Arial"/>
                <a:hlinkClick r:id="rId15" action="ppaction://hlinksldjump"/>
              </a:rPr>
              <a:t>ã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o </a:t>
            </a:r>
            <a:r>
              <a:rPr dirty="0" sz="1200" spc="5">
                <a:latin typeface="Arial"/>
                <a:cs typeface="Arial"/>
                <a:hlinkClick r:id="rId15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a</a:t>
            </a:r>
            <a:r>
              <a:rPr dirty="0" sz="1200" spc="-20">
                <a:latin typeface="Arial"/>
                <a:cs typeface="Arial"/>
                <a:hlinkClick r:id="rId15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a o</a:t>
            </a:r>
            <a:r>
              <a:rPr dirty="0" sz="1200" spc="5">
                <a:latin typeface="Arial"/>
                <a:cs typeface="Arial"/>
                <a:hlinkClick r:id="rId15" action="ppaction://hlinksldjump"/>
              </a:rPr>
              <a:t> </a:t>
            </a:r>
            <a:r>
              <a:rPr dirty="0" sz="1200" spc="-5">
                <a:latin typeface="Arial"/>
                <a:cs typeface="Arial"/>
                <a:hlinkClick r:id="rId15" action="ppaction://hlinksldjump"/>
              </a:rPr>
              <a:t>g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e</a:t>
            </a:r>
            <a:r>
              <a:rPr dirty="0" sz="1200" spc="-10">
                <a:latin typeface="Arial"/>
                <a:cs typeface="Arial"/>
                <a:hlinkClick r:id="rId15" action="ppaction://hlinksldjump"/>
              </a:rPr>
              <a:t>s</a:t>
            </a:r>
            <a:r>
              <a:rPr dirty="0" sz="1200" spc="-15">
                <a:latin typeface="Arial"/>
                <a:cs typeface="Arial"/>
                <a:hlinkClick r:id="rId15" action="ppaction://hlinksldjump"/>
              </a:rPr>
              <a:t>t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or</a:t>
            </a:r>
            <a:r>
              <a:rPr dirty="0" sz="1200" spc="-5">
                <a:latin typeface="Arial"/>
                <a:cs typeface="Arial"/>
                <a:hlinkClick r:id="rId15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15" action="ppaction://hlinksldjump"/>
              </a:rPr>
              <a:t>47</a:t>
            </a:r>
            <a:endParaRPr sz="1200">
              <a:latin typeface="Arial"/>
              <a:cs typeface="Arial"/>
            </a:endParaRPr>
          </a:p>
          <a:p>
            <a:pPr algn="just" lvl="1" marL="267970" indent="-255270">
              <a:lnSpc>
                <a:spcPct val="100000"/>
              </a:lnSpc>
              <a:spcBef>
                <a:spcPts val="919"/>
              </a:spcBef>
              <a:buFont typeface="Arial"/>
              <a:buAutoNum type="arabicPeriod"/>
              <a:tabLst>
                <a:tab pos="268605" algn="l"/>
                <a:tab pos="5597525" algn="l"/>
              </a:tabLst>
            </a:pPr>
            <a:r>
              <a:rPr dirty="0" sz="1200" spc="-5">
                <a:latin typeface="Arial"/>
                <a:cs typeface="Arial"/>
                <a:hlinkClick r:id="rId16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e</a:t>
            </a:r>
            <a:r>
              <a:rPr dirty="0" sz="1200" spc="-15">
                <a:latin typeface="Arial"/>
                <a:cs typeface="Arial"/>
                <a:hlinkClick r:id="rId16" action="ppaction://hlinksldjump"/>
              </a:rPr>
              <a:t>l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a</a:t>
            </a:r>
            <a:r>
              <a:rPr dirty="0" sz="1200" spc="-5">
                <a:latin typeface="Arial"/>
                <a:cs typeface="Arial"/>
                <a:hlinkClick r:id="rId16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16" action="ppaction://hlinksldjump"/>
              </a:rPr>
              <a:t>ó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r</a:t>
            </a:r>
            <a:r>
              <a:rPr dirty="0" sz="1200" spc="-10">
                <a:latin typeface="Arial"/>
                <a:cs typeface="Arial"/>
                <a:hlinkClick r:id="rId16" action="ppaction://hlinksldjump"/>
              </a:rPr>
              <a:t>i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o</a:t>
            </a:r>
            <a:r>
              <a:rPr dirty="0" sz="1200" spc="-10">
                <a:latin typeface="Arial"/>
                <a:cs typeface="Arial"/>
                <a:hlinkClick r:id="rId1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de </a:t>
            </a:r>
            <a:r>
              <a:rPr dirty="0" sz="1200" spc="-5">
                <a:latin typeface="Arial"/>
                <a:cs typeface="Arial"/>
                <a:hlinkClick r:id="rId16" action="ppaction://hlinksldjump"/>
              </a:rPr>
              <a:t>i</a:t>
            </a:r>
            <a:r>
              <a:rPr dirty="0" sz="1200" spc="-10">
                <a:latin typeface="Arial"/>
                <a:cs typeface="Arial"/>
                <a:hlinkClick r:id="rId16" action="ppaction://hlinksldjump"/>
              </a:rPr>
              <a:t>n</a:t>
            </a:r>
            <a:r>
              <a:rPr dirty="0" sz="1200" spc="-5">
                <a:latin typeface="Arial"/>
                <a:cs typeface="Arial"/>
                <a:hlinkClick r:id="rId16" action="ppaction://hlinksldjump"/>
              </a:rPr>
              <a:t>t</a:t>
            </a:r>
            <a:r>
              <a:rPr dirty="0" sz="1200" spc="-5">
                <a:latin typeface="Arial"/>
                <a:cs typeface="Arial"/>
                <a:hlinkClick r:id="rId16" action="ppaction://hlinksldjump"/>
              </a:rPr>
              <a:t>e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r</a:t>
            </a:r>
            <a:r>
              <a:rPr dirty="0" sz="1200" spc="-20">
                <a:latin typeface="Arial"/>
                <a:cs typeface="Arial"/>
                <a:hlinkClick r:id="rId16" action="ppaction://hlinksldjump"/>
              </a:rPr>
              <a:t>v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enç</a:t>
            </a:r>
            <a:r>
              <a:rPr dirty="0" sz="1200" spc="-10">
                <a:latin typeface="Arial"/>
                <a:cs typeface="Arial"/>
                <a:hlinkClick r:id="rId16" action="ppaction://hlinksldjump"/>
              </a:rPr>
              <a:t>ã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o </a:t>
            </a:r>
            <a:r>
              <a:rPr dirty="0" sz="1200" spc="5">
                <a:latin typeface="Arial"/>
                <a:cs typeface="Arial"/>
                <a:hlinkClick r:id="rId16" action="ppaction://hlinksldjump"/>
              </a:rPr>
              <a:t>p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a</a:t>
            </a:r>
            <a:r>
              <a:rPr dirty="0" sz="1200" spc="-20">
                <a:latin typeface="Arial"/>
                <a:cs typeface="Arial"/>
                <a:hlinkClick r:id="rId16" action="ppaction://hlinksldjump"/>
              </a:rPr>
              <a:t>r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a a</a:t>
            </a:r>
            <a:r>
              <a:rPr dirty="0" sz="1200" spc="5">
                <a:latin typeface="Arial"/>
                <a:cs typeface="Arial"/>
                <a:hlinkClick r:id="rId16" action="ppaction://hlinksldjump"/>
              </a:rPr>
              <a:t> </a:t>
            </a:r>
            <a:r>
              <a:rPr dirty="0" sz="1200" spc="-10">
                <a:latin typeface="Arial"/>
                <a:cs typeface="Arial"/>
                <a:hlinkClick r:id="rId16" action="ppaction://hlinksldjump"/>
              </a:rPr>
              <a:t>c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o</a:t>
            </a:r>
            <a:r>
              <a:rPr dirty="0" sz="1200" spc="-5">
                <a:latin typeface="Arial"/>
                <a:cs typeface="Arial"/>
                <a:hlinkClick r:id="rId16" action="ppaction://hlinksldjump"/>
              </a:rPr>
              <a:t>m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un</a:t>
            </a:r>
            <a:r>
              <a:rPr dirty="0" sz="1200" spc="-5">
                <a:latin typeface="Arial"/>
                <a:cs typeface="Arial"/>
                <a:hlinkClick r:id="rId16" action="ppaction://hlinksldjump"/>
              </a:rPr>
              <a:t>i</a:t>
            </a:r>
            <a:r>
              <a:rPr dirty="0" sz="1200" spc="-10">
                <a:latin typeface="Arial"/>
                <a:cs typeface="Arial"/>
                <a:hlinkClick r:id="rId16" action="ppaction://hlinksldjump"/>
              </a:rPr>
              <a:t>d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ade</a:t>
            </a:r>
            <a:r>
              <a:rPr dirty="0" sz="1200" spc="-5">
                <a:latin typeface="Arial"/>
                <a:cs typeface="Arial"/>
                <a:hlinkClick r:id="rId16" action="ppaction://hlinksldjump"/>
              </a:rPr>
              <a:t> 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	</a:t>
            </a:r>
            <a:r>
              <a:rPr dirty="0" sz="1200">
                <a:latin typeface="Arial"/>
                <a:cs typeface="Arial"/>
                <a:hlinkClick r:id="rId16" action="ppaction://hlinksldjump"/>
              </a:rPr>
              <a:t>48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64600"/>
              </a:lnSpc>
              <a:spcBef>
                <a:spcPts val="5"/>
              </a:spcBef>
              <a:tabLst>
                <a:tab pos="5597525" algn="l"/>
              </a:tabLst>
            </a:pPr>
            <a:r>
              <a:rPr dirty="0" sz="1200" b="1">
                <a:latin typeface="Arial"/>
                <a:cs typeface="Arial"/>
                <a:hlinkClick r:id="rId17" action="ppaction://hlinksldjump"/>
              </a:rPr>
              <a:t>5</a:t>
            </a:r>
            <a:r>
              <a:rPr dirty="0" sz="1200" spc="-5" b="1">
                <a:latin typeface="Arial"/>
                <a:cs typeface="Arial"/>
                <a:hlinkClick r:id="rId17" action="ppaction://hlinksldjump"/>
              </a:rPr>
              <a:t>.</a:t>
            </a:r>
            <a:r>
              <a:rPr dirty="0" sz="1200" spc="-5" b="1">
                <a:latin typeface="Arial"/>
                <a:cs typeface="Arial"/>
                <a:hlinkClick r:id="rId17" action="ppaction://hlinksldjump"/>
              </a:rPr>
              <a:t> </a:t>
            </a:r>
            <a:r>
              <a:rPr dirty="0" sz="1200" spc="-5" b="1">
                <a:latin typeface="Arial"/>
                <a:cs typeface="Arial"/>
                <a:hlinkClick r:id="rId17" action="ppaction://hlinksldjump"/>
              </a:rPr>
              <a:t>Refl</a:t>
            </a:r>
            <a:r>
              <a:rPr dirty="0" sz="1200" spc="-10" b="1">
                <a:latin typeface="Arial"/>
                <a:cs typeface="Arial"/>
                <a:hlinkClick r:id="rId17" action="ppaction://hlinksldjump"/>
              </a:rPr>
              <a:t>e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xã</a:t>
            </a:r>
            <a:r>
              <a:rPr dirty="0" sz="1200" spc="-10" b="1">
                <a:latin typeface="Arial"/>
                <a:cs typeface="Arial"/>
                <a:hlinkClick r:id="rId17" action="ppaction://hlinksldjump"/>
              </a:rPr>
              <a:t>o</a:t>
            </a:r>
            <a:r>
              <a:rPr dirty="0" sz="1200" spc="-15" b="1">
                <a:latin typeface="Arial"/>
                <a:cs typeface="Arial"/>
                <a:hlinkClick r:id="rId17" action="ppaction://hlinksldjump"/>
              </a:rPr>
              <a:t> 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c</a:t>
            </a:r>
            <a:r>
              <a:rPr dirty="0" sz="1200" spc="-10" b="1">
                <a:latin typeface="Arial"/>
                <a:cs typeface="Arial"/>
                <a:hlinkClick r:id="rId17" action="ppaction://hlinksldjump"/>
              </a:rPr>
              <a:t>riti</a:t>
            </a:r>
            <a:r>
              <a:rPr dirty="0" sz="1200" spc="-5" b="1">
                <a:latin typeface="Arial"/>
                <a:cs typeface="Arial"/>
                <a:hlinkClick r:id="rId17" action="ppaction://hlinksldjump"/>
              </a:rPr>
              <a:t>c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a</a:t>
            </a:r>
            <a:r>
              <a:rPr dirty="0" sz="1200" spc="-10" b="1">
                <a:latin typeface="Arial"/>
                <a:cs typeface="Arial"/>
                <a:hlinkClick r:id="rId17" action="ppaction://hlinksldjump"/>
              </a:rPr>
              <a:t> </a:t>
            </a:r>
            <a:r>
              <a:rPr dirty="0" sz="1200" spc="5" b="1">
                <a:latin typeface="Arial"/>
                <a:cs typeface="Arial"/>
                <a:hlinkClick r:id="rId17" action="ppaction://hlinksldjump"/>
              </a:rPr>
              <a:t>s</a:t>
            </a:r>
            <a:r>
              <a:rPr dirty="0" sz="1200" spc="-25" b="1">
                <a:latin typeface="Arial"/>
                <a:cs typeface="Arial"/>
                <a:hlinkClick r:id="rId17" action="ppaction://hlinksldjump"/>
              </a:rPr>
              <a:t>o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bre </a:t>
            </a:r>
            <a:r>
              <a:rPr dirty="0" sz="1200" spc="5" b="1">
                <a:latin typeface="Arial"/>
                <a:cs typeface="Arial"/>
                <a:hlinkClick r:id="rId17" action="ppaction://hlinksldjump"/>
              </a:rPr>
              <a:t>s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e</a:t>
            </a:r>
            <a:r>
              <a:rPr dirty="0" sz="1200" spc="-10" b="1">
                <a:latin typeface="Arial"/>
                <a:cs typeface="Arial"/>
                <a:hlinkClick r:id="rId17" action="ppaction://hlinksldjump"/>
              </a:rPr>
              <a:t>u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 </a:t>
            </a:r>
            <a:r>
              <a:rPr dirty="0" sz="1200" spc="-10" b="1">
                <a:latin typeface="Arial"/>
                <a:cs typeface="Arial"/>
                <a:hlinkClick r:id="rId17" action="ppaction://hlinksldjump"/>
              </a:rPr>
              <a:t>pr</a:t>
            </a:r>
            <a:r>
              <a:rPr dirty="0" sz="1200" spc="-25" b="1">
                <a:latin typeface="Arial"/>
                <a:cs typeface="Arial"/>
                <a:hlinkClick r:id="rId17" action="ppaction://hlinksldjump"/>
              </a:rPr>
              <a:t>o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c</a:t>
            </a:r>
            <a:r>
              <a:rPr dirty="0" sz="1200" spc="-10" b="1">
                <a:latin typeface="Arial"/>
                <a:cs typeface="Arial"/>
                <a:hlinkClick r:id="rId17" action="ppaction://hlinksldjump"/>
              </a:rPr>
              <a:t>e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ss</a:t>
            </a:r>
            <a:r>
              <a:rPr dirty="0" sz="1200" spc="-10" b="1">
                <a:latin typeface="Arial"/>
                <a:cs typeface="Arial"/>
                <a:hlinkClick r:id="rId17" action="ppaction://hlinksldjump"/>
              </a:rPr>
              <a:t>o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 </a:t>
            </a:r>
            <a:r>
              <a:rPr dirty="0" sz="1200" spc="-10" b="1">
                <a:latin typeface="Arial"/>
                <a:cs typeface="Arial"/>
                <a:hlinkClick r:id="rId17" action="ppaction://hlinksldjump"/>
              </a:rPr>
              <a:t>p</a:t>
            </a:r>
            <a:r>
              <a:rPr dirty="0" sz="1200" spc="-20" b="1">
                <a:latin typeface="Arial"/>
                <a:cs typeface="Arial"/>
                <a:hlinkClick r:id="rId17" action="ppaction://hlinksldjump"/>
              </a:rPr>
              <a:t>e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ss</a:t>
            </a:r>
            <a:r>
              <a:rPr dirty="0" sz="1200" spc="-10" b="1">
                <a:latin typeface="Arial"/>
                <a:cs typeface="Arial"/>
                <a:hlinkClick r:id="rId17" action="ppaction://hlinksldjump"/>
              </a:rPr>
              <a:t>oal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 </a:t>
            </a:r>
            <a:r>
              <a:rPr dirty="0" sz="1200" spc="-25" b="1">
                <a:latin typeface="Arial"/>
                <a:cs typeface="Arial"/>
                <a:hlinkClick r:id="rId17" action="ppaction://hlinksldjump"/>
              </a:rPr>
              <a:t>d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e </a:t>
            </a:r>
            <a:r>
              <a:rPr dirty="0" sz="1200" spc="5" b="1">
                <a:latin typeface="Arial"/>
                <a:cs typeface="Arial"/>
                <a:hlinkClick r:id="rId17" action="ppaction://hlinksldjump"/>
              </a:rPr>
              <a:t>a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p</a:t>
            </a:r>
            <a:r>
              <a:rPr dirty="0" sz="1200" spc="-15" b="1">
                <a:latin typeface="Arial"/>
                <a:cs typeface="Arial"/>
                <a:hlinkClick r:id="rId17" action="ppaction://hlinksldjump"/>
              </a:rPr>
              <a:t>r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e</a:t>
            </a:r>
            <a:r>
              <a:rPr dirty="0" sz="1200" spc="-10" b="1">
                <a:latin typeface="Arial"/>
                <a:cs typeface="Arial"/>
                <a:hlinkClick r:id="rId17" action="ppaction://hlinksldjump"/>
              </a:rPr>
              <a:t>ndizag</a:t>
            </a:r>
            <a:r>
              <a:rPr dirty="0" sz="1200" spc="-20" b="1">
                <a:latin typeface="Arial"/>
                <a:cs typeface="Arial"/>
                <a:hlinkClick r:id="rId17" action="ppaction://hlinksldjump"/>
              </a:rPr>
              <a:t>e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m</a:t>
            </a:r>
            <a:r>
              <a:rPr dirty="0" sz="1200" spc="-5" b="1">
                <a:latin typeface="Arial"/>
                <a:cs typeface="Arial"/>
                <a:hlinkClick r:id="rId17" action="ppaction://hlinksldjump"/>
              </a:rPr>
              <a:t> 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	</a:t>
            </a:r>
            <a:r>
              <a:rPr dirty="0" sz="1200" b="1">
                <a:latin typeface="Arial"/>
                <a:cs typeface="Arial"/>
                <a:hlinkClick r:id="rId17" action="ppaction://hlinksldjump"/>
              </a:rPr>
              <a:t>50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  <a:hlinkClick r:id="rId18" action="ppaction://hlinksldjump"/>
              </a:rPr>
              <a:t>Ref</a:t>
            </a:r>
            <a:r>
              <a:rPr dirty="0" sz="1200" b="1">
                <a:latin typeface="Arial"/>
                <a:cs typeface="Arial"/>
                <a:hlinkClick r:id="rId18" action="ppaction://hlinksldjump"/>
              </a:rPr>
              <a:t>e</a:t>
            </a:r>
            <a:r>
              <a:rPr dirty="0" sz="1200" spc="-5" b="1">
                <a:latin typeface="Arial"/>
                <a:cs typeface="Arial"/>
                <a:hlinkClick r:id="rId18" action="ppaction://hlinksldjump"/>
              </a:rPr>
              <a:t>r</a:t>
            </a:r>
            <a:r>
              <a:rPr dirty="0" sz="1200" b="1">
                <a:latin typeface="Arial"/>
                <a:cs typeface="Arial"/>
                <a:hlinkClick r:id="rId18" action="ppaction://hlinksldjump"/>
              </a:rPr>
              <a:t>ê</a:t>
            </a:r>
            <a:r>
              <a:rPr dirty="0" sz="1200" spc="-10" b="1">
                <a:latin typeface="Arial"/>
                <a:cs typeface="Arial"/>
                <a:hlinkClick r:id="rId18" action="ppaction://hlinksldjump"/>
              </a:rPr>
              <a:t>nc</a:t>
            </a:r>
            <a:r>
              <a:rPr dirty="0" sz="1200" spc="-15" b="1">
                <a:latin typeface="Arial"/>
                <a:cs typeface="Arial"/>
                <a:hlinkClick r:id="rId18" action="ppaction://hlinksldjump"/>
              </a:rPr>
              <a:t>i</a:t>
            </a:r>
            <a:r>
              <a:rPr dirty="0" sz="1200" b="1">
                <a:latin typeface="Arial"/>
                <a:cs typeface="Arial"/>
                <a:hlinkClick r:id="rId18" action="ppaction://hlinksldjump"/>
              </a:rPr>
              <a:t>as</a:t>
            </a:r>
            <a:r>
              <a:rPr dirty="0" sz="1200" spc="-5" b="1">
                <a:latin typeface="Arial"/>
                <a:cs typeface="Arial"/>
                <a:hlinkClick r:id="rId18" action="ppaction://hlinksldjump"/>
              </a:rPr>
              <a:t> </a:t>
            </a:r>
            <a:r>
              <a:rPr dirty="0" sz="1200" b="1">
                <a:latin typeface="Arial"/>
                <a:cs typeface="Arial"/>
                <a:hlinkClick r:id="rId18" action="ppaction://hlinksldjump"/>
              </a:rPr>
              <a:t>	</a:t>
            </a:r>
            <a:r>
              <a:rPr dirty="0" sz="1200" b="1">
                <a:latin typeface="Arial"/>
                <a:cs typeface="Arial"/>
                <a:hlinkClick r:id="rId18" action="ppaction://hlinksldjump"/>
              </a:rPr>
              <a:t>51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  <a:hlinkClick r:id="rId19" action="ppaction://hlinksldjump"/>
              </a:rPr>
              <a:t>A</a:t>
            </a:r>
            <a:r>
              <a:rPr dirty="0" sz="1200" spc="5" b="1">
                <a:latin typeface="Arial"/>
                <a:cs typeface="Arial"/>
                <a:hlinkClick r:id="rId19" action="ppaction://hlinksldjump"/>
              </a:rPr>
              <a:t>N</a:t>
            </a:r>
            <a:r>
              <a:rPr dirty="0" sz="1200" spc="-10" b="1">
                <a:latin typeface="Arial"/>
                <a:cs typeface="Arial"/>
                <a:hlinkClick r:id="rId19" action="ppaction://hlinksldjump"/>
              </a:rPr>
              <a:t>EXO </a:t>
            </a:r>
            <a:r>
              <a:rPr dirty="0" sz="1200" b="1">
                <a:latin typeface="Arial"/>
                <a:cs typeface="Arial"/>
                <a:hlinkClick r:id="rId19" action="ppaction://hlinksldjump"/>
              </a:rPr>
              <a:t>	</a:t>
            </a:r>
            <a:r>
              <a:rPr dirty="0" sz="1200" b="1">
                <a:latin typeface="Arial"/>
                <a:cs typeface="Arial"/>
                <a:hlinkClick r:id="rId19" action="ppaction://hlinksldjump"/>
              </a:rPr>
              <a:t>52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91275" y="236854"/>
            <a:ext cx="999490" cy="594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53035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084785"/>
            <a:ext cx="5788025" cy="6400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Re</a:t>
            </a:r>
            <a:r>
              <a:rPr dirty="0" sz="1200" spc="5" b="1">
                <a:latin typeface="Arial"/>
                <a:cs typeface="Arial"/>
              </a:rPr>
              <a:t>s</a:t>
            </a:r>
            <a:r>
              <a:rPr dirty="0" sz="1200" spc="-10" b="1">
                <a:latin typeface="Arial"/>
                <a:cs typeface="Arial"/>
              </a:rPr>
              <a:t>umo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624205">
              <a:lnSpc>
                <a:spcPts val="1380"/>
              </a:lnSpc>
              <a:spcBef>
                <a:spcPts val="720"/>
              </a:spcBef>
            </a:pPr>
            <a:r>
              <a:rPr dirty="0" sz="1200" spc="-10">
                <a:latin typeface="Arial"/>
                <a:cs typeface="Arial"/>
              </a:rPr>
              <a:t>SI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ês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ndra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20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.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tençã</a:t>
            </a:r>
            <a:r>
              <a:rPr dirty="0" sz="1200" spc="-10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 à </a:t>
            </a:r>
            <a:r>
              <a:rPr dirty="0" sz="1200" spc="5" b="1">
                <a:latin typeface="Arial"/>
                <a:cs typeface="Arial"/>
              </a:rPr>
              <a:t>s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ú</a:t>
            </a:r>
            <a:r>
              <a:rPr dirty="0" sz="1200" spc="-2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-10" b="1">
                <a:latin typeface="Arial"/>
                <a:cs typeface="Arial"/>
              </a:rPr>
              <a:t>dos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hi</a:t>
            </a:r>
            <a:r>
              <a:rPr dirty="0" sz="1200" spc="-20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rte</a:t>
            </a:r>
            <a:r>
              <a:rPr dirty="0" sz="1200" spc="-1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-10" b="1">
                <a:latin typeface="Arial"/>
                <a:cs typeface="Arial"/>
              </a:rPr>
              <a:t>os</a:t>
            </a:r>
            <a:r>
              <a:rPr dirty="0" sz="1200" b="1">
                <a:latin typeface="Arial"/>
                <a:cs typeface="Arial"/>
              </a:rPr>
              <a:t> 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diabéti</a:t>
            </a:r>
            <a:r>
              <a:rPr dirty="0" sz="1200" spc="-5" b="1">
                <a:latin typeface="Arial"/>
                <a:cs typeface="Arial"/>
              </a:rPr>
              <a:t>c</a:t>
            </a:r>
            <a:r>
              <a:rPr dirty="0" sz="1200" spc="-10" b="1">
                <a:latin typeface="Arial"/>
                <a:cs typeface="Arial"/>
              </a:rPr>
              <a:t>os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da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Unid</a:t>
            </a:r>
            <a:r>
              <a:rPr dirty="0" sz="1200" spc="-10" b="1">
                <a:latin typeface="Arial"/>
                <a:cs typeface="Arial"/>
              </a:rPr>
              <a:t>a</a:t>
            </a:r>
            <a:r>
              <a:rPr dirty="0" sz="1200" spc="-25" b="1">
                <a:latin typeface="Arial"/>
                <a:cs typeface="Arial"/>
              </a:rPr>
              <a:t>d</a:t>
            </a:r>
            <a:r>
              <a:rPr dirty="0" sz="1200" b="1">
                <a:latin typeface="Arial"/>
                <a:cs typeface="Arial"/>
              </a:rPr>
              <a:t>e </a:t>
            </a: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no</a:t>
            </a:r>
            <a:r>
              <a:rPr dirty="0" sz="1200" spc="-20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m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,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Um</a:t>
            </a:r>
            <a:r>
              <a:rPr dirty="0" sz="1200" spc="-15" b="1">
                <a:latin typeface="Arial"/>
                <a:cs typeface="Arial"/>
              </a:rPr>
              <a:t>u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spc="-1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m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10" b="1">
                <a:latin typeface="Arial"/>
                <a:cs typeface="Arial"/>
              </a:rPr>
              <a:t>/P</a:t>
            </a:r>
            <a:r>
              <a:rPr dirty="0" sz="1200" spc="-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.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20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4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ba</a:t>
            </a:r>
            <a:r>
              <a:rPr dirty="0" sz="1200" spc="-5">
                <a:latin typeface="Arial"/>
                <a:cs typeface="Arial"/>
              </a:rPr>
              <a:t>lh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clus</a:t>
            </a:r>
            <a:r>
              <a:rPr dirty="0" sz="1200" spc="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urso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–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speciali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úde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25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Uni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ers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dade </a:t>
            </a:r>
            <a:r>
              <a:rPr dirty="0" sz="1200" spc="-10">
                <a:latin typeface="Arial"/>
                <a:cs typeface="Arial"/>
              </a:rPr>
              <a:t>Fe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eral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lo</a:t>
            </a:r>
            <a:r>
              <a:rPr dirty="0" sz="1200">
                <a:latin typeface="Arial"/>
                <a:cs typeface="Arial"/>
              </a:rPr>
              <a:t>ta</a:t>
            </a:r>
            <a:r>
              <a:rPr dirty="0" sz="1200" spc="-5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</a:pP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rter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al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ê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abe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llit</a:t>
            </a:r>
            <a:r>
              <a:rPr dirty="0" sz="1200">
                <a:latin typeface="Arial"/>
                <a:cs typeface="Arial"/>
              </a:rPr>
              <a:t>us 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repr</a:t>
            </a:r>
            <a:r>
              <a:rPr dirty="0" sz="1200" spc="-1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>
                <a:latin typeface="Arial"/>
                <a:cs typeface="Arial"/>
              </a:rPr>
              <a:t> pr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ncip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res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enças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ascu</a:t>
            </a:r>
            <a:r>
              <a:rPr dirty="0" sz="1200" spc="-5">
                <a:latin typeface="Arial"/>
                <a:cs typeface="Arial"/>
              </a:rPr>
              <a:t>lare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20</a:t>
            </a:r>
            <a:r>
              <a:rPr dirty="0" sz="1200" spc="-1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rasil 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apresen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lê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cia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</a:t>
            </a:r>
            <a:r>
              <a:rPr dirty="0" sz="1200" spc="-1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2%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abe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llit</a:t>
            </a:r>
            <a:r>
              <a:rPr dirty="0" sz="1200">
                <a:latin typeface="Arial"/>
                <a:cs typeface="Arial"/>
              </a:rPr>
              <a:t>us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7</a:t>
            </a:r>
            <a:r>
              <a:rPr dirty="0" sz="1200">
                <a:latin typeface="Arial"/>
                <a:cs typeface="Arial"/>
              </a:rPr>
              <a:t>% 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>
                <a:latin typeface="Arial"/>
                <a:cs typeface="Arial"/>
              </a:rPr>
              <a:t>perte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rterial. 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Estra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é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ano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ou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 spc="-20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odo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16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20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pu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ados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icad</a:t>
            </a:r>
            <a:r>
              <a:rPr dirty="0" sz="1200">
                <a:latin typeface="Arial"/>
                <a:cs typeface="Arial"/>
              </a:rPr>
              <a:t>ores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rpor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5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>
                <a:latin typeface="Arial"/>
                <a:cs typeface="Arial"/>
              </a:rPr>
              <a:t> ações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tina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iço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trein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aco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nh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usuár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ecio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ação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ra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tria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em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odon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lógica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busca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lt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>
                <a:latin typeface="Arial"/>
                <a:cs typeface="Arial"/>
              </a:rPr>
              <a:t> às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prescr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3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ácia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ásica,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</a:t>
            </a:r>
            <a:r>
              <a:rPr dirty="0" sz="1200">
                <a:latin typeface="Arial"/>
                <a:cs typeface="Arial"/>
              </a:rPr>
              <a:t> açõe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ões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opu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acerca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utrição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>
                <a:latin typeface="Arial"/>
                <a:cs typeface="Arial"/>
              </a:rPr>
              <a:t>sica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esd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brar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õ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ada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tr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>
                <a:latin typeface="Arial"/>
                <a:cs typeface="Arial"/>
              </a:rPr>
              <a:t>43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3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(4</a:t>
            </a:r>
            <a:r>
              <a:rPr dirty="0" sz="1200" spc="-10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9</a:t>
            </a:r>
            <a:r>
              <a:rPr dirty="0" sz="1200" spc="-5">
                <a:latin typeface="Arial"/>
                <a:cs typeface="Arial"/>
              </a:rPr>
              <a:t>%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5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200">
                <a:latin typeface="Arial"/>
                <a:cs typeface="Arial"/>
              </a:rPr>
              <a:t> d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ticos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(36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%)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al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</a:t>
            </a:r>
            <a:r>
              <a:rPr dirty="0" sz="1200">
                <a:latin typeface="Arial"/>
                <a:cs typeface="Arial"/>
              </a:rPr>
              <a:t>ter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enç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oi</a:t>
            </a:r>
            <a:r>
              <a:rPr dirty="0" sz="1200" spc="114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el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inc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rporaç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>
                <a:latin typeface="Arial"/>
                <a:cs typeface="Arial"/>
              </a:rPr>
              <a:t> rotina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bus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it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ações 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des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id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lé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prot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co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der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util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4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stra</a:t>
            </a:r>
            <a:r>
              <a:rPr dirty="0" sz="1200" spc="0">
                <a:latin typeface="Arial"/>
                <a:cs typeface="Arial"/>
              </a:rPr>
              <a:t>t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icaçã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scos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citação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neces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s.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ssas </a:t>
            </a:r>
            <a:r>
              <a:rPr dirty="0" sz="1200" spc="-16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dan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55">
                <a:latin typeface="Arial"/>
                <a:cs typeface="Arial"/>
              </a:rPr>
              <a:t> 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am 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ss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 </a:t>
            </a:r>
            <a:r>
              <a:rPr dirty="0" sz="1200" spc="-1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pacita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atri</a:t>
            </a:r>
            <a:r>
              <a:rPr dirty="0" sz="1200" spc="-1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içã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0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apé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c</a:t>
            </a:r>
            <a:r>
              <a:rPr dirty="0" sz="1200" spc="-15">
                <a:latin typeface="Arial"/>
                <a:cs typeface="Arial"/>
              </a:rPr>
              <a:t>í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ico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aos</a:t>
            </a:r>
            <a:r>
              <a:rPr dirty="0" sz="1200" spc="8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bros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9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ação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anal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bucal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i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orta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dan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ç</a:t>
            </a:r>
            <a:r>
              <a:rPr dirty="0" sz="1200">
                <a:latin typeface="Arial"/>
                <a:cs typeface="Arial"/>
              </a:rPr>
              <a:t>ão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</a:t>
            </a:r>
            <a:r>
              <a:rPr dirty="0" sz="1200" spc="-20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iço</a:t>
            </a:r>
            <a:r>
              <a:rPr dirty="0" sz="1200">
                <a:latin typeface="Arial"/>
                <a:cs typeface="Arial"/>
              </a:rPr>
              <a:t>.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isso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end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2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3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é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ic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nça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1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jori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te</a:t>
            </a:r>
            <a:r>
              <a:rPr dirty="0" sz="1200" spc="1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uár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ado</a:t>
            </a:r>
            <a:r>
              <a:rPr dirty="0" sz="1200" spc="-15">
                <a:latin typeface="Arial"/>
                <a:cs typeface="Arial"/>
              </a:rPr>
              <a:t>s</a:t>
            </a:r>
            <a:r>
              <a:rPr dirty="0" sz="1200" spc="-5">
                <a:latin typeface="Arial"/>
                <a:cs typeface="Arial"/>
              </a:rPr>
              <a:t>.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conti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 tra</a:t>
            </a:r>
            <a:r>
              <a:rPr dirty="0" sz="1200" spc="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h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precis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se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iscu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rotina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m 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st</a:t>
            </a:r>
            <a:r>
              <a:rPr dirty="0" sz="1200" spc="-5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sobre 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en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para</a:t>
            </a:r>
            <a:r>
              <a:rPr dirty="0" sz="1200">
                <a:latin typeface="Arial"/>
                <a:cs typeface="Arial"/>
              </a:rPr>
              <a:t> consu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eciali</a:t>
            </a:r>
            <a:r>
              <a:rPr dirty="0" sz="1200" spc="-20">
                <a:latin typeface="Arial"/>
                <a:cs typeface="Arial"/>
              </a:rPr>
              <a:t>z</a:t>
            </a:r>
            <a:r>
              <a:rPr dirty="0" sz="1200">
                <a:latin typeface="Arial"/>
                <a:cs typeface="Arial"/>
              </a:rPr>
              <a:t>ad</a:t>
            </a:r>
            <a:r>
              <a:rPr dirty="0" sz="1200" spc="1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card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logi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ndoc</a:t>
            </a:r>
            <a:r>
              <a:rPr dirty="0" sz="1200" spc="-5">
                <a:latin typeface="Arial"/>
                <a:cs typeface="Arial"/>
              </a:rPr>
              <a:t>rin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 spc="-15">
                <a:latin typeface="Arial"/>
                <a:cs typeface="Arial"/>
              </a:rPr>
              <a:t>l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 spc="-5">
                <a:latin typeface="Arial"/>
                <a:cs typeface="Arial"/>
              </a:rPr>
              <a:t>ia</a:t>
            </a:r>
            <a:r>
              <a:rPr dirty="0" sz="1200">
                <a:latin typeface="Arial"/>
                <a:cs typeface="Arial"/>
              </a:rPr>
              <a:t>,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capaci</a:t>
            </a:r>
            <a:r>
              <a:rPr dirty="0" sz="1200" spc="-1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aç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</a:t>
            </a:r>
            <a:r>
              <a:rPr dirty="0" sz="1200" spc="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</a:t>
            </a:r>
            <a:r>
              <a:rPr dirty="0" sz="1200">
                <a:latin typeface="Arial"/>
                <a:cs typeface="Arial"/>
              </a:rPr>
              <a:t> e</a:t>
            </a:r>
            <a:r>
              <a:rPr dirty="0" sz="1200" spc="-10">
                <a:latin typeface="Arial"/>
                <a:cs typeface="Arial"/>
              </a:rPr>
              <a:t>q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ip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ez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por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na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ns</a:t>
            </a:r>
            <a:r>
              <a:rPr dirty="0" sz="1200" spc="-15">
                <a:latin typeface="Arial"/>
                <a:cs typeface="Arial"/>
              </a:rPr>
              <a:t>i</a:t>
            </a:r>
            <a:r>
              <a:rPr dirty="0" sz="1200" spc="0">
                <a:latin typeface="Arial"/>
                <a:cs typeface="Arial"/>
              </a:rPr>
              <a:t>f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ar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l</a:t>
            </a:r>
            <a:r>
              <a:rPr dirty="0" sz="1200" spc="-10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ação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das  </a:t>
            </a:r>
            <a:r>
              <a:rPr dirty="0" sz="1200" spc="-1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ações  </a:t>
            </a:r>
            <a:r>
              <a:rPr dirty="0" sz="1200" spc="-1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ara  </a:t>
            </a:r>
            <a:r>
              <a:rPr dirty="0" sz="1200" spc="-1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 co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ida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om 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 spc="-5">
                <a:latin typeface="Arial"/>
                <a:cs typeface="Arial"/>
              </a:rPr>
              <a:t>ist</a:t>
            </a:r>
            <a:r>
              <a:rPr dirty="0" sz="1200">
                <a:latin typeface="Arial"/>
                <a:cs typeface="Arial"/>
              </a:rPr>
              <a:t>as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io</a:t>
            </a:r>
            <a:r>
              <a:rPr dirty="0" sz="1200">
                <a:latin typeface="Arial"/>
                <a:cs typeface="Arial"/>
              </a:rPr>
              <a:t>r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es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</a:t>
            </a:r>
            <a:r>
              <a:rPr dirty="0" sz="1200" spc="-10">
                <a:latin typeface="Arial"/>
                <a:cs typeface="Arial"/>
              </a:rPr>
              <a:t>u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os 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ção</a:t>
            </a:r>
            <a:r>
              <a:rPr dirty="0" sz="1200" spc="-5">
                <a:latin typeface="Arial"/>
                <a:cs typeface="Arial"/>
              </a:rPr>
              <a:t>,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</a:t>
            </a:r>
            <a:r>
              <a:rPr dirty="0" sz="1200" spc="-15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oção 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trat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8255">
              <a:lnSpc>
                <a:spcPts val="1380"/>
              </a:lnSpc>
            </a:pP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la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ras</a:t>
            </a:r>
            <a:r>
              <a:rPr dirty="0" sz="1200" spc="-5">
                <a:latin typeface="Arial"/>
                <a:cs typeface="Arial"/>
              </a:rPr>
              <a:t>-</a:t>
            </a:r>
            <a:r>
              <a:rPr dirty="0" sz="1200">
                <a:latin typeface="Arial"/>
                <a:cs typeface="Arial"/>
              </a:rPr>
              <a:t>cha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: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aú</a:t>
            </a:r>
            <a:r>
              <a:rPr dirty="0" sz="1200" spc="-10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</a:t>
            </a:r>
            <a:r>
              <a:rPr dirty="0" sz="1200" spc="-20">
                <a:latin typeface="Arial"/>
                <a:cs typeface="Arial"/>
              </a:rPr>
              <a:t>a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í</a:t>
            </a:r>
            <a:r>
              <a:rPr dirty="0" sz="1200" spc="-5">
                <a:latin typeface="Arial"/>
                <a:cs typeface="Arial"/>
              </a:rPr>
              <a:t>li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;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15">
                <a:latin typeface="Arial"/>
                <a:cs typeface="Arial"/>
              </a:rPr>
              <a:t>ç</a:t>
            </a:r>
            <a:r>
              <a:rPr dirty="0" sz="1200" spc="-10">
                <a:latin typeface="Arial"/>
                <a:cs typeface="Arial"/>
              </a:rPr>
              <a:t>ã</a:t>
            </a:r>
            <a:r>
              <a:rPr dirty="0" sz="1200">
                <a:latin typeface="Arial"/>
                <a:cs typeface="Arial"/>
              </a:rPr>
              <a:t>o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P</a:t>
            </a:r>
            <a:r>
              <a:rPr dirty="0" sz="1200">
                <a:latin typeface="Arial"/>
                <a:cs typeface="Arial"/>
              </a:rPr>
              <a:t>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 spc="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ár</a:t>
            </a:r>
            <a:r>
              <a:rPr dirty="0" sz="1200" spc="-1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à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ú</a:t>
            </a:r>
            <a:r>
              <a:rPr dirty="0" sz="1200">
                <a:latin typeface="Arial"/>
                <a:cs typeface="Arial"/>
              </a:rPr>
              <a:t>de</a:t>
            </a:r>
            <a:r>
              <a:rPr dirty="0" sz="1200" spc="-5">
                <a:latin typeface="Arial"/>
                <a:cs typeface="Arial"/>
              </a:rPr>
              <a:t>;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Do</a:t>
            </a:r>
            <a:r>
              <a:rPr dirty="0" sz="1200" spc="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nça 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ôn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1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;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Di</a:t>
            </a:r>
            <a:r>
              <a:rPr dirty="0" sz="1200">
                <a:latin typeface="Arial"/>
                <a:cs typeface="Arial"/>
              </a:rPr>
              <a:t>abe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Mell</a:t>
            </a:r>
            <a:r>
              <a:rPr dirty="0" sz="1200" spc="-5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u</a:t>
            </a:r>
            <a:r>
              <a:rPr dirty="0" sz="1200" spc="-5">
                <a:latin typeface="Arial"/>
                <a:cs typeface="Arial"/>
              </a:rPr>
              <a:t>s;</a:t>
            </a:r>
            <a:r>
              <a:rPr dirty="0" sz="120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Hi</a:t>
            </a:r>
            <a:r>
              <a:rPr dirty="0" sz="1200">
                <a:latin typeface="Arial"/>
                <a:cs typeface="Arial"/>
              </a:rPr>
              <a:t>p</a:t>
            </a:r>
            <a:r>
              <a:rPr dirty="0" sz="1200" spc="-10">
                <a:latin typeface="Arial"/>
                <a:cs typeface="Arial"/>
              </a:rPr>
              <a:t>e</a:t>
            </a:r>
            <a:r>
              <a:rPr dirty="0" sz="1200">
                <a:latin typeface="Arial"/>
                <a:cs typeface="Arial"/>
              </a:rPr>
              <a:t>rte</a:t>
            </a:r>
            <a:r>
              <a:rPr dirty="0" sz="1200" spc="5">
                <a:latin typeface="Arial"/>
                <a:cs typeface="Arial"/>
              </a:rPr>
              <a:t>n</a:t>
            </a:r>
            <a:r>
              <a:rPr dirty="0" sz="1200">
                <a:latin typeface="Arial"/>
                <a:cs typeface="Arial"/>
              </a:rPr>
              <a:t>sã</a:t>
            </a:r>
            <a:r>
              <a:rPr dirty="0" sz="1200" spc="-10">
                <a:latin typeface="Arial"/>
                <a:cs typeface="Arial"/>
              </a:rPr>
              <a:t>o</a:t>
            </a:r>
            <a:r>
              <a:rPr dirty="0" sz="1200" spc="-5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91275" y="236854"/>
            <a:ext cx="999490" cy="594995"/>
          </a:xfrm>
          <a:custGeom>
            <a:avLst/>
            <a:gdLst/>
            <a:ahLst/>
            <a:cxnLst/>
            <a:rect l="l" t="t" r="r" b="b"/>
            <a:pathLst>
              <a:path w="999490" h="594994">
                <a:moveTo>
                  <a:pt x="0" y="594995"/>
                </a:moveTo>
                <a:lnTo>
                  <a:pt x="999490" y="594995"/>
                </a:lnTo>
                <a:lnTo>
                  <a:pt x="999490" y="0"/>
                </a:lnTo>
                <a:lnTo>
                  <a:pt x="0" y="0"/>
                </a:lnTo>
                <a:lnTo>
                  <a:pt x="0" y="5949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2014-08-21T23:06:36Z</dcterms:created>
  <dcterms:modified xsi:type="dcterms:W3CDTF">2014-08-21T23:06:36Z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2014-08-11T00:00:00Z</vt:filetime>
  </property>
  <property fmtid="{D5CDD505-2E9C-101B-9397-08002B2CF9AE}" pid="3" name="LastSaved">
    <vt:filetime>2014-08-22T00:00:00Z</vt:filetime>
  </property>
</Properties>
</file>