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  <a:b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modalidade a 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distancia</a:t>
            </a:r>
            <a:b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trabalho </a:t>
            </a:r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conclusão do curso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2996952"/>
            <a:ext cx="6172200" cy="337797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 Saúde dos Hipertensos e Diabéticos, na ESF Paraíso, Encruzilhada do Sul/RS.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Yailín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Leyva Gisbert 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Caroline Kroning Feijó</a:t>
            </a:r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Pelotas, 2015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5843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2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Grupos de hipertensos e diabéticos,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Divulgação das atividades com cartaz informativo e por Programa de Radio.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1:</a:t>
            </a:r>
            <a:endParaRPr lang="pt-BR" u="sng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dirty="0">
                <a:latin typeface="Arial" pitchFamily="34" charset="0"/>
                <a:cs typeface="Arial" pitchFamily="34" charset="0"/>
              </a:rPr>
              <a:t>a cobertura a hipertensos e/ou diabéticos.</a:t>
            </a:r>
          </a:p>
          <a:p>
            <a:pPr marL="0" indent="0" algn="just"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Cadastrar 65% dos hipertensos da área de abrangência no Programa de Atenção à Hipertensão Arterial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Cadastrar </a:t>
            </a:r>
            <a:r>
              <a:rPr lang="pt-BR" dirty="0">
                <a:latin typeface="Arial" pitchFamily="34" charset="0"/>
                <a:cs typeface="Arial" pitchFamily="34" charset="0"/>
              </a:rPr>
              <a:t>75% dos diabéticos da área de abrangência no Programa de Atenção 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Diabetes Mellitus.</a:t>
            </a:r>
          </a:p>
        </p:txBody>
      </p:sp>
    </p:spTree>
    <p:extLst>
      <p:ext uri="{BB962C8B-B14F-4D97-AF65-F5344CB8AC3E}">
        <p14:creationId xmlns:p14="http://schemas.microsoft.com/office/powerpoint/2010/main" val="23595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108012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1.1. Cobertura do programa de atenção ao hipertenso na unidade de saúde.</a:t>
            </a:r>
          </a:p>
        </p:txBody>
      </p:sp>
      <p:pic>
        <p:nvPicPr>
          <p:cNvPr id="2051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6" y="2276872"/>
            <a:ext cx="68591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1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748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>
                <a:latin typeface="Arial" pitchFamily="34" charset="0"/>
                <a:cs typeface="Arial" pitchFamily="34" charset="0"/>
              </a:rPr>
              <a:t>. 2. Cobertura do programa de atenção ao diabético na unidade de saúde.</a:t>
            </a:r>
          </a:p>
        </p:txBody>
      </p:sp>
      <p:pic>
        <p:nvPicPr>
          <p:cNvPr id="3074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8" y="1916832"/>
            <a:ext cx="716783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2: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dirty="0">
                <a:latin typeface="Arial" pitchFamily="34" charset="0"/>
                <a:cs typeface="Arial" pitchFamily="34" charset="0"/>
              </a:rPr>
              <a:t>exame clínico apropriado em 100% dos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Realizar exame clínico apropriado em 100% dos diabéticos.</a:t>
            </a:r>
          </a:p>
        </p:txBody>
      </p:sp>
    </p:spTree>
    <p:extLst>
      <p:ext uri="{BB962C8B-B14F-4D97-AF65-F5344CB8AC3E}">
        <p14:creationId xmlns:p14="http://schemas.microsoft.com/office/powerpoint/2010/main" val="37920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892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2.1. Proporção de hipertensos com exame clinica ao dia de acordo com o protocolo.</a:t>
            </a:r>
          </a:p>
        </p:txBody>
      </p:sp>
      <p:pic>
        <p:nvPicPr>
          <p:cNvPr id="4098" name="Gráfico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05678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4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108012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2.2. Proporção de diabéticos com exame clinica ao dia de acordo com o protocolo</a:t>
            </a:r>
            <a:r>
              <a:rPr lang="pt-BR" dirty="0"/>
              <a:t>.</a:t>
            </a:r>
          </a:p>
        </p:txBody>
      </p:sp>
      <p:pic>
        <p:nvPicPr>
          <p:cNvPr id="5122" name="Gráfico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2"/>
          <a:stretch>
            <a:fillRect/>
          </a:stretch>
        </p:blipFill>
        <p:spPr bwMode="auto">
          <a:xfrm>
            <a:off x="899592" y="2420888"/>
            <a:ext cx="6624736" cy="299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Objetivo 2: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a 100% dos hipertensos a realização de exames complementares 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a 100% dos diabéticos a realização de exames complementares 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11521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2.3. Proporção de hipertensos com exames complementares em dia de acordo com o protocolo.</a:t>
            </a:r>
          </a:p>
          <a:p>
            <a:pPr marL="0" indent="0" algn="just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Gráfico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6840760" cy="331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1296144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2.4. Proporção de diabéticos com exames complementares em dia de acordo com o protocolo.</a:t>
            </a:r>
          </a:p>
        </p:txBody>
      </p:sp>
      <p:pic>
        <p:nvPicPr>
          <p:cNvPr id="7170" name="Gráfico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8"/>
          <a:stretch>
            <a:fillRect/>
          </a:stretch>
        </p:blipFill>
        <p:spPr bwMode="auto">
          <a:xfrm>
            <a:off x="1043608" y="2606218"/>
            <a:ext cx="6912768" cy="29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7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A Hipertensão Arterial e a Diabetes Mellitus são as doenças crônicas mais frequentes da população adulta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responsáveis por complicações cardiovasculares, encefálicas,  coronárias, renais e vasculares periféricas e podem levar a sequelas graves quando </a:t>
            </a:r>
            <a:r>
              <a:rPr lang="pt-BR" dirty="0">
                <a:latin typeface="Arial" pitchFamily="34" charset="0"/>
                <a:cs typeface="Arial" pitchFamily="34" charset="0"/>
              </a:rPr>
              <a:t>não apresentam manejo e acompanhamento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adequado.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Objetivo 2: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Priorizar a prescrição de medicamentos da farmácia popular para 100% dos hipertensos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Priorizar a prescrição de medicamentos da farmácia popular para 100% dos diabéticos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prescrição de medicamentos da Farmácia Popular/Hiperdia priorizada.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100 % dos hipertensos e diabéticos tem acesso aos medicamentos na Farmácia </a:t>
            </a:r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opular.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Objetivo 2: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qualidade da atenção a hipertensos e/ou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Realizar avaliação da necessidade de atendimento odontológico em 100% dos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Realizar avaliação da necessidade de atendimento odontológico em 100% dos diabéticos.</a:t>
            </a:r>
          </a:p>
        </p:txBody>
      </p:sp>
    </p:spTree>
    <p:extLst>
      <p:ext uri="{BB962C8B-B14F-4D97-AF65-F5344CB8AC3E}">
        <p14:creationId xmlns:p14="http://schemas.microsoft.com/office/powerpoint/2010/main" val="15406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com </a:t>
            </a:r>
            <a:r>
              <a:rPr lang="pt-BR" dirty="0">
                <a:latin typeface="Arial" pitchFamily="34" charset="0"/>
                <a:cs typeface="Arial" pitchFamily="34" charset="0"/>
              </a:rPr>
              <a:t>avaliação da necessidade de atendimento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odontológico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100 % dos hipertensos e diabéticos tiveram avaliação da necessidade de atendimento odontológico.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3: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adesão de hipertensos e/ou diabéticos ao programa.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Buscar 100% dos hipertensos faltosos às consultas na unidade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saúde.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Buscar </a:t>
            </a:r>
            <a:r>
              <a:rPr lang="pt-BR" dirty="0">
                <a:latin typeface="Arial" pitchFamily="34" charset="0"/>
                <a:cs typeface="Arial" pitchFamily="34" charset="0"/>
              </a:rPr>
              <a:t>100% dos diabéticos faltosos às consultas na unidade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saúde.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faltosos </a:t>
            </a:r>
            <a:r>
              <a:rPr lang="pt-BR" dirty="0">
                <a:latin typeface="Arial" pitchFamily="34" charset="0"/>
                <a:cs typeface="Arial" pitchFamily="34" charset="0"/>
              </a:rPr>
              <a:t>às consultas médicas com busca ativa.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100 % dos hipertensos e diabéticos foram realizadas a busca ativa para consultas programadas.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4: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Manter ficha de acompanhamento de 100% dos hipertensos cadastrados na unidade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saúde.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Manter ficha de acompanhamento de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40406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100811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4.1. Proporção de hipertensos com registro adequado na ficha de acompanhamento</a:t>
            </a:r>
            <a:r>
              <a:rPr lang="pt-BR" dirty="0"/>
              <a:t>.</a:t>
            </a:r>
          </a:p>
        </p:txBody>
      </p:sp>
      <p:pic>
        <p:nvPicPr>
          <p:cNvPr id="8194" name="Gráfico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62473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1296144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4.2. Proporção de diabéticos com registro adequado na ficha de acompanhamento.</a:t>
            </a:r>
          </a:p>
        </p:txBody>
      </p:sp>
      <p:pic>
        <p:nvPicPr>
          <p:cNvPr id="9218" name="Gráfico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676875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5: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Mapear hipertensos e diabéticos de risco para doença cardiovascular.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Realizar estratificação do risco cardiovascular em 100% dos hipertensos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cadastrados.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Realizar estratificação do risco cardiovascular em 100% dos diabéticos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Encruzilhada do Sul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O município Encruzilhada do Sul possui 25700 habitantes;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5 Estratégias em Saúde da Família(ESF) e 1 Unidade Básica de Saúde(UBS);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Pronto Atendimento(PA);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Hospital em parceria com o SUS.</a:t>
            </a:r>
          </a:p>
        </p:txBody>
      </p:sp>
    </p:spTree>
    <p:extLst>
      <p:ext uri="{BB962C8B-B14F-4D97-AF65-F5344CB8AC3E}">
        <p14:creationId xmlns:p14="http://schemas.microsoft.com/office/powerpoint/2010/main" val="20209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com </a:t>
            </a:r>
            <a:r>
              <a:rPr lang="pt-BR" dirty="0">
                <a:latin typeface="Arial" pitchFamily="34" charset="0"/>
                <a:cs typeface="Arial" pitchFamily="34" charset="0"/>
              </a:rPr>
              <a:t>estratificação de risco cardiovascular.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100% dos hipertensos e diabéticos com estratificação de risco cardiovascular realizada.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6: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nutricional sobre alimentação saudável a 100% dos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nutricional sobre alimentação saudável a 100% dos diabéticos.</a:t>
            </a:r>
          </a:p>
        </p:txBody>
      </p:sp>
    </p:spTree>
    <p:extLst>
      <p:ext uri="{BB962C8B-B14F-4D97-AF65-F5344CB8AC3E}">
        <p14:creationId xmlns:p14="http://schemas.microsoft.com/office/powerpoint/2010/main" val="92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orientação nutricional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pt-BR" dirty="0">
                <a:latin typeface="Arial" pitchFamily="34" charset="0"/>
                <a:cs typeface="Arial" pitchFamily="34" charset="0"/>
              </a:rPr>
              <a:t>alimentação saudável.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100% dos hipertensos e diabéticos receberam orientação nutricional.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6: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pacientes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pacientes diabéticos.</a:t>
            </a:r>
          </a:p>
        </p:txBody>
      </p:sp>
    </p:spTree>
    <p:extLst>
      <p:ext uri="{BB962C8B-B14F-4D97-AF65-F5344CB8AC3E}">
        <p14:creationId xmlns:p14="http://schemas.microsoft.com/office/powerpoint/2010/main" val="31138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orientação sobre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prática </a:t>
            </a:r>
            <a:r>
              <a:rPr lang="pt-BR" dirty="0">
                <a:latin typeface="Arial" pitchFamily="34" charset="0"/>
                <a:cs typeface="Arial" pitchFamily="34" charset="0"/>
              </a:rPr>
              <a:t>regular de atividade física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100% dos hipertensos e diabéticos receberam orientação pratica regular de atividade física.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Objetivo 6: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Metas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orientação sobre os riscos do tabagismo a 100% dos pacientes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sobre os riscos do tabagismo a 100% dos pacientes diabéticos.</a:t>
            </a:r>
          </a:p>
        </p:txBody>
      </p:sp>
    </p:spTree>
    <p:extLst>
      <p:ext uri="{BB962C8B-B14F-4D97-AF65-F5344CB8AC3E}">
        <p14:creationId xmlns:p14="http://schemas.microsoft.com/office/powerpoint/2010/main" val="8560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orientação sobre 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riscos </a:t>
            </a:r>
            <a:r>
              <a:rPr lang="pt-BR" dirty="0">
                <a:latin typeface="Arial" pitchFamily="34" charset="0"/>
                <a:cs typeface="Arial" pitchFamily="34" charset="0"/>
              </a:rPr>
              <a:t>do tabagismo.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alcançada: 100 % dos hipertensos e diabéticos receberam orientação sobre os riscos do tabagismo.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Objetivo 6: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sobre higiene bucal a 100% dos pacientes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Garantir orientação sobre higiene bucal a 100% dos pacientes diabéticos.</a:t>
            </a:r>
          </a:p>
        </p:txBody>
      </p:sp>
    </p:spTree>
    <p:extLst>
      <p:ext uri="{BB962C8B-B14F-4D97-AF65-F5344CB8AC3E}">
        <p14:creationId xmlns:p14="http://schemas.microsoft.com/office/powerpoint/2010/main" val="5649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orientação sobre higiene bucal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Meta alcançada: 100 % dos hipertensos e diabéticos receberam orientação sobre saúde bucal.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6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Para Equipe: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icou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preparada para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acolhimento.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Professionais mais capacitados para trabalhar com os Protocolos do MS.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 preparação em promoção e prevenção de saúde.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Professionais mais comprometidos com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comuniddade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ESF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Paraíso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A ESF tem uma equipe constituída por;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medico geral e 1 odontólogo;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enfermeira e 1 técnica enfermagem;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secretaria, 1 administradora e 1 auxiliar geral;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 psicologista e  1 nutricionista uma vez por semana;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3 Agentes Comunitárias de Saúde(ACS);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5160 habitantes como total de população.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Para o Serviço: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Maior  engajamento no desenvolvimento das ações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agenda de trabalho ficou melhor estruturada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Maior organização no fluxo dos pacientes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Maior qualidade dos registros dos pacientes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Mais qualidade na implantação dos programas do Ministério da Saúde.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Para a Comunidade: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Aumentou o conhecimento em relação as doenças e suas complicações.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Maior quantidade de atividades de promoção e prevenção em saúde.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Mais confiança e segurança na equipe.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Critica sobre o Processo de Aprendizagem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Foram superadas minhas expectativas inicias do curso no decorrer da intervenção, hoje estou muito satisfeita com a dedicação da equipe e os resultados alcançados.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 pratica profissional confirmei que quando se trabalha com amor podem-se levar com qualidade e eficiência todos os programas de saúde da família.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5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Critica sobre o Processo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/>
              <a:t> Aprendi que para alcançar resultados satisfatórios só temos que trabalhar com amor e responsabilidade, que a grande maioria dos problemas de saúde dos pacientes podem-se resolver com menos recursos e mais promoção e prevenção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6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Ação programática 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Cadastramento dos hipertensos num 26 % e dos diabéticos num 34%.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Falta de registro dos hipertensos e diabéticos.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Baixo nível cultural da população.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Poucas atividades de promoção e prevenção de saúde.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geral 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Atenção a Saúde dos Hipertensos e Diabéticos, no ESF Paraíso, no município de Encruzilhada do Sul, Rio Grande do Sul.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Seguimento do Protocolo de Atenção Básica de Hipertensão Arterial e Diabetes Mellitus, Ministério de Saúde 2013.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Período de 12 semanas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Fichas espelhos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Planilha de Coleta de Dados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Reuniões com a equipe e secretaria de saúde.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Ações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Monitoramento e avaliação,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Organização e gestão do serviço,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Engajamento público,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Qualificação da pratica clinica.</a:t>
            </a:r>
          </a:p>
        </p:txBody>
      </p:sp>
    </p:spTree>
    <p:extLst>
      <p:ext uri="{BB962C8B-B14F-4D97-AF65-F5344CB8AC3E}">
        <p14:creationId xmlns:p14="http://schemas.microsoft.com/office/powerpoint/2010/main" val="1710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Uso do Protocolo de Hipertensão Arterial e Diabetes Mellitus do MS,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Utilização das Fichas Espelhos disponíveis pelo curso,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Capacitação das agentes comunitárias e a equipe,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Reunião com a equipe mensalmente,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Palestras com a população,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1467</Words>
  <Application>Microsoft Office PowerPoint</Application>
  <PresentationFormat>Apresentação na tela (4:3)</PresentationFormat>
  <Paragraphs>195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Balcão Envidraçado</vt:lpstr>
      <vt:lpstr>Universidade federal de pelotas universidade aberta do sus especialização em saúde da família modalidade a distancia trabalho de conclusão do curso.</vt:lpstr>
      <vt:lpstr>Introdução</vt:lpstr>
      <vt:lpstr>Encruzilhada do Sul</vt:lpstr>
      <vt:lpstr>ESF Paraíso</vt:lpstr>
      <vt:lpstr>Ação programática antes da intervenção</vt:lpstr>
      <vt:lpstr>Objetivo geral  </vt:lpstr>
      <vt:lpstr>Metodologia </vt:lpstr>
      <vt:lpstr>Metodologia </vt:lpstr>
      <vt:lpstr>Logística</vt:lpstr>
      <vt:lpstr>Logística </vt:lpstr>
      <vt:lpstr>Resultados </vt:lpstr>
      <vt:lpstr>Resultados</vt:lpstr>
      <vt:lpstr>Resultados</vt:lpstr>
      <vt:lpstr>Resultados</vt:lpstr>
      <vt:lpstr>Resultados </vt:lpstr>
      <vt:lpstr>Resultados </vt:lpstr>
      <vt:lpstr>Resultados</vt:lpstr>
      <vt:lpstr>Resultados</vt:lpstr>
      <vt:lpstr>Resultados </vt:lpstr>
      <vt:lpstr>Resultados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</vt:lpstr>
      <vt:lpstr>Resultados</vt:lpstr>
      <vt:lpstr>Resultados</vt:lpstr>
      <vt:lpstr>Resultados</vt:lpstr>
      <vt:lpstr>Resultados </vt:lpstr>
      <vt:lpstr>Resultados </vt:lpstr>
      <vt:lpstr>Resultados </vt:lpstr>
      <vt:lpstr>Resultados </vt:lpstr>
      <vt:lpstr>Resultados</vt:lpstr>
      <vt:lpstr>Resultados </vt:lpstr>
      <vt:lpstr>Discussão</vt:lpstr>
      <vt:lpstr>Discussão</vt:lpstr>
      <vt:lpstr>Discussão </vt:lpstr>
      <vt:lpstr>Reflexão Critica sobre o Processo de Aprendizagem</vt:lpstr>
      <vt:lpstr>Reflexão Critica sobre o Processo de Aprendizagem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universidade aberta do sus especialização em saúde da família modalidade a distancia trabalho de conclusão do curso.</dc:title>
  <dc:creator>PME027332</dc:creator>
  <cp:lastModifiedBy>PME027332</cp:lastModifiedBy>
  <cp:revision>48</cp:revision>
  <dcterms:created xsi:type="dcterms:W3CDTF">2015-09-14T20:36:44Z</dcterms:created>
  <dcterms:modified xsi:type="dcterms:W3CDTF">2015-09-14T23:48:13Z</dcterms:modified>
</cp:coreProperties>
</file>