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96" r:id="rId6"/>
    <p:sldId id="295" r:id="rId7"/>
    <p:sldId id="301" r:id="rId8"/>
    <p:sldId id="260" r:id="rId9"/>
    <p:sldId id="283" r:id="rId10"/>
    <p:sldId id="285" r:id="rId11"/>
    <p:sldId id="286" r:id="rId12"/>
    <p:sldId id="287" r:id="rId13"/>
    <p:sldId id="290" r:id="rId14"/>
    <p:sldId id="291" r:id="rId15"/>
    <p:sldId id="292" r:id="rId16"/>
    <p:sldId id="302" r:id="rId17"/>
    <p:sldId id="303" r:id="rId18"/>
    <p:sldId id="297" r:id="rId19"/>
    <p:sldId id="269" r:id="rId20"/>
    <p:sldId id="270" r:id="rId21"/>
    <p:sldId id="298" r:id="rId22"/>
    <p:sldId id="272" r:id="rId23"/>
    <p:sldId id="299" r:id="rId24"/>
    <p:sldId id="300" r:id="rId25"/>
    <p:sldId id="277" r:id="rId26"/>
    <p:sldId id="278" r:id="rId27"/>
    <p:sldId id="280" r:id="rId28"/>
    <p:sldId id="29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D5C00D-C122-4834-86FB-677CC1C2D486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F51775-B501-4E9C-B8B0-02C7FC0C37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16" y="214302"/>
            <a:ext cx="6572296" cy="1785949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BR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643998" cy="2571769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Melhoria da Prevenção do Câncer de Colo de Útero e de Mama, na ESF Clínica da Família, Macau, RN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Yaneisy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Guerra González</a:t>
            </a:r>
          </a:p>
          <a:p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Orientadora: Mônica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Vohlbrecht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588" t="21484" r="75842" b="34570"/>
          <a:stretch>
            <a:fillRect/>
          </a:stretch>
        </p:blipFill>
        <p:spPr bwMode="auto">
          <a:xfrm>
            <a:off x="0" y="0"/>
            <a:ext cx="228601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4888" y="14813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Melhorar a qualidade do atendimento das mulheres que realizam detecção precoce de câncer de colo de útero e de mama na unidade de saúde.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2.1: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Obter 100% de coleta de amostras satisfatórias do exame citopatológico de colo de útero. 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4888" y="1571613"/>
            <a:ext cx="8229600" cy="47377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3: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Melhorar a adesão das mulheres à realização de exame citopatológico de colo de útero e mamografia.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3.1: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Identificar 100% das mulheres com exame citopatológico alterado sem acompanhamento pela unidade de saúde. 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2880" y="1142984"/>
            <a:ext cx="8229600" cy="51663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3.2: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Identificar 100% das mulheres com mamografia alterada sem acompanhamento pela unidade de saúde. 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3.3: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Realizar busca ativa em 100% de mulheres com exame citopatológico alterado sem acompanhamento pela unidade de saúde.</a:t>
            </a:r>
          </a:p>
          <a:p>
            <a:pPr>
              <a:buFont typeface="Wingdings" pitchFamily="2" charset="2"/>
              <a:buChar char="Ø"/>
            </a:pPr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3.4: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Realizar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busca ativa em 100% de mulheres com mamografia alterada sem acompanhamento pela unidade de saúde.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2880" y="1855365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4: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Melhorar o registro das informações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4.1: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Manter registro da coleta de exame citopatológico de colo de útero em registro específico em 100% das mulheres cadastradas.</a:t>
            </a:r>
          </a:p>
          <a:p>
            <a:pPr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4.2: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Manter registro da realização da mamografia em registro específico em 100% das mulheres cadastradas.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06896" y="1711349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5: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Mapear as mulheres de risco para câncer de colo de útero e de mama.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5.1: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Pesquisar sinais de alerta para câncer de colo de útero em 100%.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5.2: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Realizar avaliação de risco para câncer de mama em 100%.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2880" y="1500175"/>
            <a:ext cx="8229600" cy="48091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6: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Promover a saúde das mulheres que realizam detecção precoce de câncer de colo de útero e de mama  na unidade de saúde.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6.1: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Orientar 100% das mulheres cadastradas sobre DST e fatores de risco para câncer de colo de útero.</a:t>
            </a: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6.2: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Orientar 100% das mulheres cadastradas sobre DST e fatores de risco para câncer de mama.</a:t>
            </a:r>
          </a:p>
          <a:p>
            <a:pPr marL="109728" indent="0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47" t="48931" r="31669" b="10820"/>
          <a:stretch>
            <a:fillRect/>
          </a:stretch>
        </p:blipFill>
        <p:spPr bwMode="auto">
          <a:xfrm>
            <a:off x="2643174" y="1500174"/>
            <a:ext cx="60722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42910" y="2928934"/>
            <a:ext cx="16430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1°mês: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2°mês:104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3°mês:192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4°mês: 332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1" t="47773" r="32252" b="12767"/>
          <a:stretch>
            <a:fillRect/>
          </a:stretch>
        </p:blipFill>
        <p:spPr bwMode="auto">
          <a:xfrm>
            <a:off x="2786050" y="1643050"/>
            <a:ext cx="60007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42910" y="3000372"/>
            <a:ext cx="18573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1°mês: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07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2°mês:34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3°mês:46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4°mês: 82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proporção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mulheres com amostras satisfatórias do exame 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de colo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útero.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Não houve proporção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de mulheres com mamografia alterada que não retornaram para conhecer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resultado.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Não houve proporção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de mulheres que não retornaram para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receber o resultado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de mamografia 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foi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feita busca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ativa.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7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3071811"/>
            <a:ext cx="11430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1°mês: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2°mês:0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3°mês:02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4°mês: 09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52508" r="32252" b="11189"/>
          <a:stretch>
            <a:fillRect/>
          </a:stretch>
        </p:blipFill>
        <p:spPr bwMode="auto">
          <a:xfrm>
            <a:off x="2786050" y="1500174"/>
            <a:ext cx="571504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Importância da ação.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município de Macau/RN.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Estratégia de Saúde da Família Porto 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Situação da ESF antes da intervenção.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2857497"/>
            <a:ext cx="18573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1°mês: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2°mês:0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3°mês:02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4°mês: 09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22518" r="33139" b="39600"/>
          <a:stretch>
            <a:fillRect/>
          </a:stretch>
        </p:blipFill>
        <p:spPr bwMode="auto">
          <a:xfrm>
            <a:off x="2928926" y="1571612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proporção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mulheres com registro adequado do exame 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citopatológico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de colo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útero.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proporção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mulheres entre 25 e 64 anos com pesquisa de sinais de alerta para câncer de colo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útero.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2928935"/>
            <a:ext cx="1714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1°mês:</a:t>
            </a:r>
            <a:r>
              <a:rPr lang="pt-B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07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2°mês:33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3°mês: 45</a:t>
            </a:r>
          </a:p>
          <a:p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4°mês: 80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026" t="54086" r="33139" b="9610"/>
          <a:stretch>
            <a:fillRect/>
          </a:stretch>
        </p:blipFill>
        <p:spPr bwMode="auto">
          <a:xfrm>
            <a:off x="2928926" y="1714488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proporção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mulheres entre 50 e 69 anos com avaliação de risco para câncer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mama.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proporção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mulheres de 24 e 64 anos que receberam orientação por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DSTs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e fatores de risco para câncer de colo de útero.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36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18864" y="2071389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de 100% alcançada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em todos os meses na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proporção 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mulheres entre 50 e 69 anos que receberam orientação sobre </a:t>
            </a:r>
            <a:r>
              <a:rPr lang="pt-BR" sz="2800" dirty="0" err="1">
                <a:latin typeface="Times New Roman" pitchFamily="18" charset="0"/>
                <a:cs typeface="Times New Roman" pitchFamily="18" charset="0"/>
              </a:rPr>
              <a:t>DSTs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e fatores de risco para câncer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mama.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2880" y="1927373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Indicadores/Metas/Situação anterior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intervenção.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Aspectos qualitativos mais relevantes.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Resultados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34888" y="1711349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Importância para equipe, serviço e comunidade.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Alto nível na incorporação ao serviço.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Ampliar o trabalho de conscientização da comunidade.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Dar continuidade a adequação dos registros.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Monitorar indicadores que tínhamos previsto no projeto.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Discussão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2880" y="1916832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 desenvolvimento do curso foi estimulante.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Melhorou meu conhecimento do idioma português.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Ajudou a intensificar e sistematizar o aprendizado em diferentes patologias clínicas.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Permitiu conhecer os protocolos de atendimento.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Fomentou a relação entre os profissionais.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effectLst/>
                <a:latin typeface="Times New Roman" pitchFamily="18" charset="0"/>
                <a:cs typeface="Times New Roman" pitchFamily="18" charset="0"/>
              </a:rPr>
              <a:t>Reflexão critica sobre o processo de aprendizagem</a:t>
            </a:r>
            <a:endParaRPr lang="pt-BR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57356" y="2786058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" y="2996952"/>
            <a:ext cx="4814800" cy="3827125"/>
          </a:xfrm>
          <a:prstGeom prst="rect">
            <a:avLst/>
          </a:prstGeom>
          <a:noFill/>
        </p:spPr>
      </p:pic>
      <p:pic>
        <p:nvPicPr>
          <p:cNvPr id="4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56992"/>
            <a:ext cx="4139952" cy="3455043"/>
          </a:xfrm>
          <a:prstGeom prst="rect">
            <a:avLst/>
          </a:prstGeom>
          <a:noFill/>
        </p:spPr>
      </p:pic>
      <p:pic>
        <p:nvPicPr>
          <p:cNvPr id="5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95936" cy="2996952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Melhorar a Prevenção do Câncer de Colo de Útero nas mulheres entre 25 e 64 anos e Controle do Câncer de Mama nas mulheres entre 50 e 69 anos da ESF Clínica da Família, Macau/RN.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 Geral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Ações: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Monitoramento e avaliação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Organização e gestão do serviço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Engajamento Público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Qualificação da Prática Clínica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t-BR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intervenção foi realizada em 16 semanas.</a:t>
            </a:r>
          </a:p>
          <a:p>
            <a:pPr marL="109728" indent="0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estimativa da população alvo da área é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5.380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habitantes.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7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Registro e controle dos exames realizados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Revisão do levantamento do numero de usuárias.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Realização de busca ativa das mulheres.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Garantir o registro de mulheres que entram no programa.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Melhorar o acolhimento para as usuárias.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Garantir o material adequado.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Viabilização da solicitação de mamografia. 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Informar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comunidade sobre o programa da atenção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mulher.</a:t>
            </a:r>
          </a:p>
          <a:p>
            <a:pP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Através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de: 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Rodas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 conversa,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Formação de grupos, palestras.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Capacitação de toda a equipe.</a:t>
            </a: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Metodologia 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Logística: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Sobre adoção de protocolo e ficha de espelho.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Sobre organização do registro específico.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Metodologia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effectLst/>
                <a:latin typeface="Times New Roman" pitchFamily="18" charset="0"/>
                <a:cs typeface="Times New Roman" pitchFamily="18" charset="0"/>
              </a:rPr>
              <a:t>Objetivos e Metas</a:t>
            </a:r>
            <a:endParaRPr lang="pt-BR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2"/>
          <p:cNvSpPr txBox="1">
            <a:spLocks noGrp="1"/>
          </p:cNvSpPr>
          <p:nvPr>
            <p:ph idx="1"/>
          </p:nvPr>
        </p:nvSpPr>
        <p:spPr>
          <a:xfrm>
            <a:off x="662880" y="1643050"/>
            <a:ext cx="8229600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Ampliar a cobertura de detecção precoce do câncer de colo e do câncer de mama. 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Meta 1.1: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Ampliar a cobertura de detecção precoce do câncer de colo de útero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para 100%.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Meta 1.2: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Ampliar a cobertura de detecção precoce do câncer de mama para 100%.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3766</TotalTime>
  <Words>979</Words>
  <Application>Microsoft Office PowerPoint</Application>
  <PresentationFormat>Apresentação na tela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Concurso</vt:lpstr>
      <vt:lpstr>UNIVERSIDADE ABERTA DO SUS UNIVERSIDADE FEDERAL DE PELOTAS Especialização em Saúde da Família Modalidade a Distância Turma 8</vt:lpstr>
      <vt:lpstr>Introdução</vt:lpstr>
      <vt:lpstr>Objetivo Geral</vt:lpstr>
      <vt:lpstr>Metodologia</vt:lpstr>
      <vt:lpstr>Metodologia</vt:lpstr>
      <vt:lpstr>Metodologia</vt:lpstr>
      <vt:lpstr>Metodologia </vt:lpstr>
      <vt:lpstr>Metodologia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Objetivos e Metas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critica sobre o processo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yaneisy</dc:creator>
  <cp:lastModifiedBy>Mônica Vohlbrecht</cp:lastModifiedBy>
  <cp:revision>134</cp:revision>
  <dcterms:created xsi:type="dcterms:W3CDTF">2015-09-01T00:22:49Z</dcterms:created>
  <dcterms:modified xsi:type="dcterms:W3CDTF">2015-09-18T01:09:36Z</dcterms:modified>
</cp:coreProperties>
</file>