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9" r:id="rId7"/>
    <p:sldId id="348" r:id="rId8"/>
    <p:sldId id="270" r:id="rId9"/>
    <p:sldId id="349" r:id="rId10"/>
    <p:sldId id="297" r:id="rId11"/>
    <p:sldId id="298" r:id="rId12"/>
    <p:sldId id="300" r:id="rId13"/>
    <p:sldId id="301" r:id="rId14"/>
    <p:sldId id="303" r:id="rId15"/>
    <p:sldId id="304" r:id="rId16"/>
    <p:sldId id="350" r:id="rId17"/>
    <p:sldId id="351" r:id="rId18"/>
    <p:sldId id="308" r:id="rId19"/>
    <p:sldId id="307" r:id="rId20"/>
    <p:sldId id="309" r:id="rId21"/>
    <p:sldId id="352" r:id="rId22"/>
    <p:sldId id="314" r:id="rId23"/>
    <p:sldId id="312" r:id="rId24"/>
    <p:sldId id="315" r:id="rId25"/>
    <p:sldId id="317" r:id="rId26"/>
    <p:sldId id="353" r:id="rId27"/>
    <p:sldId id="320" r:id="rId28"/>
    <p:sldId id="322" r:id="rId29"/>
    <p:sldId id="354" r:id="rId30"/>
    <p:sldId id="323" r:id="rId31"/>
    <p:sldId id="326" r:id="rId32"/>
    <p:sldId id="324" r:id="rId33"/>
    <p:sldId id="329" r:id="rId34"/>
    <p:sldId id="328" r:id="rId35"/>
    <p:sldId id="355" r:id="rId36"/>
    <p:sldId id="356" r:id="rId37"/>
    <p:sldId id="357" r:id="rId38"/>
    <p:sldId id="337" r:id="rId39"/>
    <p:sldId id="338" r:id="rId40"/>
    <p:sldId id="341" r:id="rId41"/>
    <p:sldId id="358" r:id="rId42"/>
    <p:sldId id="359" r:id="rId43"/>
    <p:sldId id="34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ara zedeno alvarez" initials="yza" lastIdx="0" clrIdx="0">
    <p:extLst>
      <p:ext uri="{19B8F6BF-5375-455C-9EA6-DF929625EA0E}">
        <p15:presenceInfo xmlns:p15="http://schemas.microsoft.com/office/powerpoint/2012/main" userId="179fe2d925469c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1" descr="http://www.minhapos.com.br/data/artigos/images/ufp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10" y="326736"/>
            <a:ext cx="1280420" cy="114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915" y="253957"/>
            <a:ext cx="1379471" cy="121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395730" y="253957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Universidade Aberta do SUS- UNASUS</a:t>
            </a: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Universidade Federal de Pelotas</a:t>
            </a: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Especialização em Saúde da Família</a:t>
            </a: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Modalidade a Distância (</a:t>
            </a:r>
            <a:r>
              <a:rPr lang="pt-BR" dirty="0" err="1">
                <a:latin typeface="Arial" panose="020B0604020202020204" pitchFamily="34" charset="0"/>
              </a:rPr>
              <a:t>EaD</a:t>
            </a:r>
            <a:r>
              <a:rPr lang="pt-BR" dirty="0">
                <a:latin typeface="Arial" panose="020B0604020202020204" pitchFamily="34" charset="0"/>
              </a:rPr>
              <a:t>)</a:t>
            </a: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</a:rPr>
              <a:t>Turma 5</a:t>
            </a:r>
            <a:endParaRPr lang="pt-BR" dirty="0"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59398" y="2887682"/>
            <a:ext cx="8023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 HIPERTENSOS E/OU DIABÉTICOS DA UBS MANOEL LUÍS, CARACARAÍ / RR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Cursista: Yasmara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Zedeno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Maria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Auxiliadora Santos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Soares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Caracaraí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4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0766" y="167425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01: AMPLIAR A COBERTURA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00766" y="1646521"/>
            <a:ext cx="10006885" cy="530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Cadastrar 60% dos hipertensos da área de abrangência no Programa de Atenção à Hipertensão Arterial e à Diabetes Mellitus da unidade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- 45,5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(141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- </a:t>
            </a:r>
            <a:r>
              <a:rPr lang="pt-BR" sz="2981" dirty="0" smtClean="0">
                <a:latin typeface="Arial" panose="020B0604020202020204" pitchFamily="34" charset="0"/>
                <a:cs typeface="Arial" panose="020B0604020202020204" pitchFamily="34" charset="0"/>
              </a:rPr>
              <a:t>22,6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(70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- 53,2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165);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4º MÊS - 80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(248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1087" y="2150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603841"/>
              </p:ext>
            </p:extLst>
          </p:nvPr>
        </p:nvGraphicFramePr>
        <p:xfrm>
          <a:off x="4031087" y="2150771"/>
          <a:ext cx="48863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Gráfico" r:id="rId3" imgW="4883319" imgH="2603218" progId="Excel.Chart.8">
                  <p:embed/>
                </p:oleObj>
              </mc:Choice>
              <mc:Fallback>
                <p:oleObj name="Gráfico" r:id="rId3" imgW="4883319" imgH="2603218" progId="Excel.Chart.8">
                  <p:embed/>
                  <p:pic>
                    <p:nvPicPr>
                      <p:cNvPr id="0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087" y="2150771"/>
                        <a:ext cx="4886325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1087" y="4751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195" y="1841678"/>
            <a:ext cx="9414456" cy="430154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93195" y="6143228"/>
            <a:ext cx="9581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01: Evolução mensal do indicador de cobertura do programa de atenção ao hipertenso na Unidade de Saúde Manuel Luís Rodrigues. Caracaraí/RR, 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00766" y="167425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01: AMPLIAR A COBERTURA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00766" y="1764407"/>
            <a:ext cx="105735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1.2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Cadastrar 60% dos diabéticos da área de abrangência no Programa de Atenção à Hipertensão Arterial e à Diabetes Mellitus da unidade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- 35,6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(37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- 26,0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(27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- 57,7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(60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4º MÊS - 81,7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(85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00766" y="167425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01: AMPLIAR A COBERTURA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9"/>
          <a:stretch>
            <a:fillRect/>
          </a:stretch>
        </p:blipFill>
        <p:spPr bwMode="auto">
          <a:xfrm>
            <a:off x="2047741" y="1803042"/>
            <a:ext cx="9259910" cy="432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47741" y="6129360"/>
            <a:ext cx="9388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02: Evolução mensal do indicador de cobertura do programa de atenção ao diabético na Unidade de Saúde Manuel Luís Rodrigues.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00766" y="167425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01: AMPLIAR A COBERTURA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32586" y="2380617"/>
            <a:ext cx="100970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Realizar exame clínico apropriado em 100% dos hipertensos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- 95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(134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Meses subsequentes - 100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dos usuários, ou seja, 79, 165 e 248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60" y="2106417"/>
            <a:ext cx="9581322" cy="413517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014330" y="6135574"/>
            <a:ext cx="9700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03: Evolução mensal do indicador proporção de hipertenso com o exame clínico em dia de acordo com o protocolo na Unidade de Saúde Manuel Luís Rodrigues.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949" y="2625316"/>
            <a:ext cx="10097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diabéticos em todos os meses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949" y="2625316"/>
            <a:ext cx="100970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2.3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Garantir a 100% dos hipertensos a realização de exames complementares em dia de acordo com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1º MÊS - 95% (134);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Meses subsequentes - 100%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6" y="2106416"/>
            <a:ext cx="9079605" cy="398529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83348" y="6121623"/>
            <a:ext cx="9324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04: Evolução mensal do indicador proporção de hipertenso com os exames complementares em dia de acordo com o protocolo na Unidade de Saúde Manuel Luís Rodrigues.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36372" y="2589642"/>
            <a:ext cx="10891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Garantir a 100% dos diabéticos a realização de exames complementares em dia de acordo com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diabéticos nos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quatro meses</a:t>
            </a: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28801" y="115910"/>
            <a:ext cx="788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4248" y="1208638"/>
            <a:ext cx="10419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Hipertensão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Arterial Sistêmica (HAS) e a Diabetes Mellitus tem alta prevalência e baixas taxas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consideradas um dos mais importantes problemas de saúde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São responsável de 40% de mortes por acidente vascular cerebral e de 25% das mortes por doença arterial coronária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de saúde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36372" y="2241352"/>
            <a:ext cx="105477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Priorizar a prescrição de medicamentos da farmácia popular para 100% dos hipertensos cadastrados na unidade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2.6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:Priorizar a prescrição de medicamentos da farmácia popular para 100% dos diabéticos cadastrados na unidade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priorização de prescrição de medicamentos ofertados na farmácia popular foi possível 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hipertensos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36372" y="2700615"/>
            <a:ext cx="10792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2.7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Realizar avaliação da necessidade de atendimento odontológico 100% dos hipertensos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- 97,2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(137)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subseqüentes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hipertensos.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6372" y="321972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4" y="2341096"/>
            <a:ext cx="9118242" cy="36962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21983" y="6117466"/>
            <a:ext cx="9427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05: Evolução mensal do indicador proporção de hipertenso com avaliação da necessidade de atendimento odontológico na Unidade de Saúde Manuel Luís Rodrigues.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36372" y="321972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99505" y="2378644"/>
            <a:ext cx="10792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2.8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Realizar avaliação da necessidade de atendimento odontológico 100% dos diabéticos.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- 97,3% (36)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Meses subsequentes - 100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8" y="2106417"/>
            <a:ext cx="9478852" cy="40496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21984" y="6156103"/>
            <a:ext cx="9607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06: Evolução mensal do indicador proporção de diabético com avaliação da necessidade de atendimento odontológico na Unidade de Saúde Manuel Luís Rodrigues.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36372" y="167425"/>
            <a:ext cx="10071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02: MELHORAR A QUALIDADE DA ATENÇÃO A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0767" y="216967"/>
            <a:ext cx="10006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03: MELHORAR A ADESÃO DE HIPERTENSOS E/OU DIABÉTICOS AO PROGRAMA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58346" y="2481674"/>
            <a:ext cx="10534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Buscar 100% dos hipertensos faltosos as consultas da unidade conforme a periodicidade recomendada.</a:t>
            </a:r>
          </a:p>
          <a:p>
            <a:pPr algn="ctr">
              <a:lnSpc>
                <a:spcPct val="150000"/>
              </a:lnSpc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1º 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observou-se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faltosos, entretanto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este valor foi reduzindo gradativamente 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06, 03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faltosos, durante os meses subsequentes.</a:t>
            </a:r>
          </a:p>
        </p:txBody>
      </p:sp>
    </p:spTree>
    <p:extLst>
      <p:ext uri="{BB962C8B-B14F-4D97-AF65-F5344CB8AC3E}">
        <p14:creationId xmlns:p14="http://schemas.microsoft.com/office/powerpoint/2010/main" val="12330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0767" y="216967"/>
            <a:ext cx="10006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03: MELHORAR A ADESÃO DE HIPERTENSOS E/OU DIABÉTICOS AO PROGRAMA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19710" y="2674858"/>
            <a:ext cx="10534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Buscar 100% dos diabéticos faltosos as consultas da unidade conforme a periodicidade recomendada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contabilizado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faltoso no 1º, 3º e 4º mês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2º mês.</a:t>
            </a:r>
          </a:p>
        </p:txBody>
      </p:sp>
    </p:spTree>
    <p:extLst>
      <p:ext uri="{BB962C8B-B14F-4D97-AF65-F5344CB8AC3E}">
        <p14:creationId xmlns:p14="http://schemas.microsoft.com/office/powerpoint/2010/main" val="13260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2130" y="281362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04: MELHORAR O REGISTRO DAS INFORMAÇÕES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71222" y="1902124"/>
            <a:ext cx="1003264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Manter ficha de acompanhamento a 100% dos hipertensos cadastrados na unidade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- 90,8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(128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Meses subsequentes - 100%.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9" y="1931834"/>
            <a:ext cx="8757633" cy="421139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73499" y="6143224"/>
            <a:ext cx="9053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07: Evolução mensal do indicador proporção de hipertenso com registro adequado na ficha de acompanhamento na Unidade de Saúde Manuel Luís Rodrigues.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62130" y="281362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04: MELHORAR O REGISTRO DAS INFORMAÇÕES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2130" y="281362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04: MELHORAR O REGISTRO DAS INFORMAÇÕES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71222" y="1902124"/>
            <a:ext cx="1003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Manter ficha de acompanhamento a 100% dos diabéticos cadastrados na unidade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diabéticos assistidos durante a intervenção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25769" y="218941"/>
            <a:ext cx="909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CARACTERIZACAO DO MUNICIPIO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65160" y="1028519"/>
            <a:ext cx="10135673" cy="582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Situa-se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região centro-sul do estado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Roraima;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148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Km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municipio mas populoso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(19.981 habitantes);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Composto por: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09 UBS (02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tradicionais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Estratégias da Saúde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Família);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geral;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 NASF;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CAPS. </a:t>
            </a: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84102" y="216967"/>
            <a:ext cx="10006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05: MAPEAR HIPERTENSOS E/OU DIABÉTICOS DE RISCO PARA DOENÇA CARDIOVASCULAR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2470" y="2700614"/>
            <a:ext cx="106701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hipertensos cadastrados na unidade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- 87,9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124);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Meses subsequentes – 100% dos hipertensos.</a:t>
            </a: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40" y="2292438"/>
            <a:ext cx="8319752" cy="383790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92439" y="6130346"/>
            <a:ext cx="8731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08: Evolução mensal do indicador proporção de hipertenso com estratificação de risco cardiovascular por examen clinico em dia na Unidade de Saúde Manuel Luís Rodrigues.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84102" y="216967"/>
            <a:ext cx="10006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05: MAPEAR HIPERTENSOS E/OU DIABÉTICOS DE RISCO PARA DOENÇA CARDIOVASCULAR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83595" y="2533190"/>
            <a:ext cx="100626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diabéticos cadastrados na unidade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- 83,8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 (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subseqüentes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100% dos diabéticos.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84102" y="216967"/>
            <a:ext cx="10006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05: MAPEAR HIPERTENSOS E/OU DIABÉTICOS DE RISCO PARA DOENÇA CARDIOVASCULAR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8" y="2266681"/>
            <a:ext cx="8744755" cy="401821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89408" y="6168982"/>
            <a:ext cx="901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09: Evolução mensal do indicador proporção de diabético com estratificação de risco cardiovascular por exame clinico em dia na Unidade de Saúde Manuel Luís Rodrigues Caracaraí/RR,2014.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84102" y="216967"/>
            <a:ext cx="10006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05: MAPEAR HIPERTENSOS E/OU DIABÉTICOS DE RISCO PARA DOENÇA CARDIOVASCULAR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949" y="255604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06: PROMOVER A SAÚDE DE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93949" y="2211218"/>
            <a:ext cx="10341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hipertensos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diabéticos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usuários assistidos durante a intervenção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949" y="255604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06: PROMOVER A SAÚDE DE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93949" y="2211218"/>
            <a:ext cx="10341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6.3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a prática regular de atividade física a 100% dos hipertensos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6.4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a prática regular de atividade física a 100% dos diabéticos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usuários assistidos durante a intervenção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949" y="255604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06: PROMOVER A SAÚDE DE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93949" y="2211218"/>
            <a:ext cx="10341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6.5: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tabagismo a 100% dos hipertensos 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6.6: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tabagismo a 100% dos diabéticos 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usuários assistidos durante a intervenção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949" y="255604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06: PROMOVER A SAÚDE DE HIPERTENSOS E/OU DIABÉTICOS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93949" y="2211218"/>
            <a:ext cx="10341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6.7: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hipertensos 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 6.8: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diabéticos </a:t>
            </a:r>
          </a:p>
          <a:p>
            <a:pPr algn="just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dos usuários assistidos durante a intervenção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3956" y="346741"/>
            <a:ext cx="795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DISCUSSAO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0918" y="1201836"/>
            <a:ext cx="97382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intervenção exigiu que a equipe se capacitasse para seguir as recomendações do Ministério da Saúde relativas ao rastreamento, diagnóstico, tratamento e monitoramento da hipertensão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Promoveu integração 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equipe;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Possibilitou conhecer a realidade da comunidade;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Estimulou o bom seguimento dos usuários ao tratamento;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30974" y="375217"/>
            <a:ext cx="795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DISCUSSAO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3034" y="1443586"/>
            <a:ext cx="10509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cobertura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programa, embora ainda tenhamos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hipertensos e diabéticos sem cobertura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devido a presença de áreas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descobertas por ACS e de difícil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acesso;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já faz parte da rotina da unidade;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Pretensão de estender a intervenção para outras ações programáticas;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 na execução de algumas ações propostas no projeto.</a:t>
            </a: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4102" y="283335"/>
            <a:ext cx="878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CARACTERIZACAO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UBS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52283" y="1350307"/>
            <a:ext cx="9826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Localizada no centro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 (zona urbana)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Possui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área de difícil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aceso;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completa;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Assiste 7329 usuários;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Realiza-se atendimento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os diferentes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programas: criança, idoso,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HIPERDIA, saúde da mulher e do homem</a:t>
            </a:r>
          </a:p>
        </p:txBody>
      </p:sp>
    </p:spTree>
    <p:extLst>
      <p:ext uri="{BB962C8B-B14F-4D97-AF65-F5344CB8AC3E}">
        <p14:creationId xmlns:p14="http://schemas.microsoft.com/office/powerpoint/2010/main" val="4614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16676" y="394347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REFLEXAO SOBRE O PROCESSO DE APRENDIZAGEM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16676" y="1922502"/>
            <a:ext cx="104432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Compartilhamento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aprendizados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experiências com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equipe;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Valorização profissional;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mudança no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trabalho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equipe;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 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nossas ações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ser programadas baseando-se em informações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e nas necessidade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12104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4704" y="5048518"/>
            <a:ext cx="902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smtClean="0"/>
              <a:t>Anexos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14684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1192845"/>
            <a:ext cx="3371429" cy="22571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2281" y="240337"/>
            <a:ext cx="1093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Fotos de atividades educativas feitas pela equipe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19707" y="3409801"/>
            <a:ext cx="3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Café da manha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362" y="3951738"/>
            <a:ext cx="4371429" cy="220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63651" y="6151738"/>
            <a:ext cx="1012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Palestras  educativas                                                                                        Momento de visitas domiciliar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362" y="1192845"/>
            <a:ext cx="2208135" cy="16550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497" y="1188717"/>
            <a:ext cx="2260580" cy="165889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682245" y="2903438"/>
            <a:ext cx="42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Capacitações da equipe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4072924"/>
            <a:ext cx="2127161" cy="19231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68" y="4072923"/>
            <a:ext cx="1929684" cy="19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6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3194" y="2949262"/>
            <a:ext cx="958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MUITO OBRIGADA !!!!!!!!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7381" y="278438"/>
            <a:ext cx="11204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NA UBS ANTES DA INTERVENÇÃO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32587" y="2034863"/>
            <a:ext cx="10444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programa de hipertensão e diabetes da unidade possui 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mais baixa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– 18%;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realizado por meio da demanda espontânea;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realizado pela enfermeira e médica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Dificultade na realização dos exames de rutina;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educador físico;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65162" y="2125014"/>
            <a:ext cx="9697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atenção da saúde a hipertensos e/ou diabéticos da UBS Manoel Luís Rodriguez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84102" y="283335"/>
            <a:ext cx="878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4102" y="283335"/>
            <a:ext cx="878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69265" y="1426379"/>
            <a:ext cx="10515600" cy="4351338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pt-BR" sz="2800" smtClean="0">
                <a:latin typeface="Arial" pitchFamily="34" charset="0"/>
                <a:cs typeface="Arial" pitchFamily="34" charset="0"/>
              </a:rPr>
              <a:t>Ampliar a cobertura a hipertensos e/ou diabéticos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pt-BR" sz="2800" smtClean="0">
                <a:latin typeface="Arial" pitchFamily="34" charset="0"/>
                <a:cs typeface="Arial" pitchFamily="34" charset="0"/>
              </a:rPr>
              <a:t>Melhorar a qualidade da atenção a hipertensos e/ou diabéticos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pt-BR" sz="2800" smtClean="0">
                <a:latin typeface="Arial" pitchFamily="34" charset="0"/>
                <a:cs typeface="Arial" pitchFamily="34" charset="0"/>
              </a:rPr>
              <a:t>Melhorar a adesão de hipertensos e/ou diabéticos ao programa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pt-BR" sz="2800" smtClean="0">
                <a:latin typeface="Arial" pitchFamily="34" charset="0"/>
                <a:cs typeface="Arial" pitchFamily="34" charset="0"/>
              </a:rPr>
              <a:t>Melhorar o registro das informações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pt-BR" sz="2800" smtClean="0">
                <a:latin typeface="Arial" pitchFamily="34" charset="0"/>
                <a:cs typeface="Arial" pitchFamily="34" charset="0"/>
              </a:rPr>
              <a:t>Mapear hipertensos e diabéticos de risco para doença cardiovascular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ClrTx/>
              <a:defRPr/>
            </a:pPr>
            <a:r>
              <a:rPr lang="pt-BR" sz="2800" smtClean="0">
                <a:latin typeface="Arial" pitchFamily="34" charset="0"/>
                <a:cs typeface="Arial" pitchFamily="34" charset="0"/>
              </a:rPr>
              <a:t>Promover a saúde de hipertensos e diabéticos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5498" y="334852"/>
            <a:ext cx="9491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55498" y="1441983"/>
            <a:ext cx="10605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 processo de monitoramento utilizaremos 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espelho e planilha de coleta de dados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capacitações para 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registro pela dentista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do caderno do Ministério da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atividades educativas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ALCANÇADOS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222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1709</TotalTime>
  <Words>1879</Words>
  <Application>Microsoft Office PowerPoint</Application>
  <PresentationFormat>Widescreen</PresentationFormat>
  <Paragraphs>200</Paragraphs>
  <Slides>43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Corbel</vt:lpstr>
      <vt:lpstr>Paralaxe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ALCANÇADOS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yasmara zedeno alvarez</dc:creator>
  <cp:lastModifiedBy>yasmara zedeno alvarez</cp:lastModifiedBy>
  <cp:revision>146</cp:revision>
  <dcterms:created xsi:type="dcterms:W3CDTF">2015-03-03T17:30:13Z</dcterms:created>
  <dcterms:modified xsi:type="dcterms:W3CDTF">2015-03-19T23:37:44Z</dcterms:modified>
</cp:coreProperties>
</file>