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Google%20Drive\Acompanhamento%20dos%20Projetos\02%20Orient_%20DANIELA%20SEADY\Esp_YISEL%20DIAZ%20ALVAREZ\Coleta%20de%20dados%20Pre-Natal%20Final-Yis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63"/>
          <c:y val="0.2544811774794804"/>
          <c:w val="0.8467750271459058"/>
          <c:h val="0.634410822730534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0.34782608695652245</c:v>
                </c:pt>
                <c:pt idx="1">
                  <c:v>0.34782608695652245</c:v>
                </c:pt>
                <c:pt idx="2">
                  <c:v>0.43478260869565294</c:v>
                </c:pt>
              </c:numCache>
            </c:numRef>
          </c:val>
        </c:ser>
        <c:axId val="70959872"/>
        <c:axId val="71334144"/>
      </c:barChart>
      <c:catAx>
        <c:axId val="70959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334144"/>
        <c:crosses val="autoZero"/>
        <c:auto val="1"/>
        <c:lblAlgn val="ctr"/>
        <c:lblOffset val="100"/>
      </c:catAx>
      <c:valAx>
        <c:axId val="71334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59872"/>
        <c:crosses val="autoZero"/>
        <c:crossBetween val="between"/>
        <c:majorUnit val="0.1"/>
        <c:minorUnit val="4.000000000000004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8EB1-26CC-4C83-BA24-D6E0F8EDC69A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CB59D-8B1A-48C2-90BF-687B79C1D9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270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14282" y="785794"/>
            <a:ext cx="1357322" cy="1428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Turma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nº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8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357254" y="3286124"/>
            <a:ext cx="9501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Melhoria da Atenção ao Pré-Natal e Puerpério na ESF Vila Nova, Pântano Grande/RS.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868" y="58423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Pelotas, 2015</a:t>
            </a:r>
          </a:p>
          <a:p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714480" y="4714884"/>
            <a:ext cx="5929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Especializando: Yisel Díaz Alvarez.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Orientadora: Daniela Seady.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0166" y="642918"/>
            <a:ext cx="5656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857356" y="1428736"/>
            <a:ext cx="5091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Organização e gestão do serviço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28794" y="2071678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Acolher e cadastrar todas as gestantes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7356" y="2571744"/>
            <a:ext cx="6401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Recepção da usuária com escuta qualificada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57224" y="3071810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Visitas domiciliares mensais para busca ativa de gestantes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786050" y="3571876"/>
            <a:ext cx="3337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5786" y="4143380"/>
            <a:ext cx="799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Estabelecimento do papel de cada profissional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57290" y="4786322"/>
            <a:ext cx="734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Criação de arquivo para fichas de acompanhamento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357422" y="5357826"/>
            <a:ext cx="484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Atividades de promoção de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5918" y="571480"/>
            <a:ext cx="5656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14612" y="1357298"/>
            <a:ext cx="3395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Engajamento público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400" u="sng" dirty="0"/>
          </a:p>
        </p:txBody>
      </p:sp>
      <p:sp>
        <p:nvSpPr>
          <p:cNvPr id="5" name="Retângulo 4"/>
          <p:cNvSpPr/>
          <p:nvPr/>
        </p:nvSpPr>
        <p:spPr>
          <a:xfrm>
            <a:off x="785786" y="2000240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Visitas domiciliares, cartazes e atendimentos individuais.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71670" y="2786058"/>
            <a:ext cx="5577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Encontros mensais com a comunidade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42976" y="342900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Informar a comunidade sobre a importância do Pré-natal e Puerpério e do acompanhamento regular.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285984" y="4643446"/>
            <a:ext cx="5458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Manutenção dos registros atualizados 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2643174" y="5429264"/>
            <a:ext cx="4413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de educação em saúde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0166" y="714356"/>
            <a:ext cx="5656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1670" y="1571612"/>
            <a:ext cx="4697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Qualificação da prática clínica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400" u="sng" dirty="0"/>
          </a:p>
        </p:txBody>
      </p:sp>
      <p:sp>
        <p:nvSpPr>
          <p:cNvPr id="4" name="Retângulo 3"/>
          <p:cNvSpPr/>
          <p:nvPr/>
        </p:nvSpPr>
        <p:spPr>
          <a:xfrm>
            <a:off x="642910" y="2214554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a equipe no acolhimento às gestantes e puérperas, o programa de humanização ao pré-natal e nascimento,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manejar as intercorrências, realização de vacinas, protocolo de atendimento, consulta de Puerpério métodos de anticoncepção, aleitamento materno exclusivo, indicação de encaminhamento para outros níveis do sistema, busca ativa das gestantes e puérperas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42878" y="5500702"/>
            <a:ext cx="8215402" cy="85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Identificação de sistemas de alerta(exame ginecológico e de mamas).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0364" y="571480"/>
            <a:ext cx="2975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57224" y="2428868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Manual de Atenção ao Pré-natal de Baixo Risco, Ministério de Saúde, Brasília (2013)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57224" y="3571876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Ficha Espelho disponibilizada pelo curso.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Planilha de coleta de dados disponibilizada pelo curso.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2976" y="142852"/>
            <a:ext cx="7437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</a:rPr>
              <a:t>OBJETIVOS ESPECÍFICOS/METAS</a:t>
            </a:r>
            <a:endParaRPr lang="pt-BR" sz="3600" b="1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2844" y="785794"/>
            <a:ext cx="9001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Ampliar a cobertura de Pré-natal.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Alcançar 70% de cobertura das gestantes cadastradas no Programa de Pré-natal da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282" y="5786454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1: Proporção de gestantes cadastradas no Programa de Pré-natal na ESF Vila Nova/RS, 2015.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214546" y="2643182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71480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qualidade da atenção ao Pré-natal e Puerpério realizado na ESF.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 o ingresso no Programa de Pré-Natal no primeiro trimestre de gestação.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282" y="615011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Proporção de gestantes com ingresso no primeiro trimestre de gestação na ESF Vila Nova/RS, 2015.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3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51435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92867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pelo menos um exame ginecológico por trimestre em 100% das gestantes acompanhadas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271462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pelo menos um exame de mamas em 100% das gestantes acompanhadas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57224" y="4929198"/>
            <a:ext cx="7397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As metas 2.2 e 2.3 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atingiram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2.4: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 acompanhadas na ESF Vila Nova a solicitação de exames laboratoriais de acordo com protocolo.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571504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5929330"/>
            <a:ext cx="87154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3: Proporção de gestantes com solicitação de todos os exames laboratoriais de acordo com o protocolo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ESF Vila Nova/RS, 2015.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85723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2.5: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 acompanhadas na ESF Vila Nova a prescrição de sulfato ferroso e ácido fólico conforme protocolo.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928934"/>
            <a:ext cx="6072230" cy="279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5842337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4: Proporção de gestantes com prescrição de suplementação de sulfato ferroso e ácido fólico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ESF Vila Nova/RS, 2015.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1435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2.6: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que 100% das gestantes acompanhadas na ESF Vila Nova estejam com vacina antitetânica em dia.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2000240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2.7: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que 100% das gestantes acompanhadas na ESF Vila Nova estejam com vacina contra hepatite B em dia.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5786" y="3286124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avaliação da necessidade de atendimento odontológico em 100% das gestantes acompanhadas na ESF Vila Nova durante o Pré-natal.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00298" y="642918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14480" y="1428736"/>
            <a:ext cx="6159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ação programática: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28596" y="2285992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Atenção Pré-natal e Puerpério de qualidade para a redução da mortalidade.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Caminho para fortalecer a mulher e torná-la protagonista do processo de nascimento e da sua vida.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Unidade Básica de Saúde (UBS) deve ser a porta de entrada preferencial da gestante no sistema de saúde.</a:t>
            </a:r>
          </a:p>
          <a:p>
            <a:pPr>
              <a:buFont typeface="Wingdings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107154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2.9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primeira consulta odontológica programática para 100% das gestantes cadastradas e acompanhadas na ESF Vila Nova.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500034" y="257174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As metas 2.6, 2.7, 2.8 e 2.9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atingiram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348" y="450057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busca ativa de 100% das gestantes faltosas às consultas de Pré-natal.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5572140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3.1 foi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5786" y="3714752"/>
            <a:ext cx="6165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adesão ao Pré-natal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o registro do programa de Pré-natal.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registro na ficha de acompanhamento/espelho de pré-natal em 100% das gestantes acompanhadas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42910" y="3429000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4.1 foi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2910" y="4000504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avaliação de risco gestacional.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risco gestacional em 100% das gestantes acompanhadas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564357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5.1 foi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a saúde no pré-natal.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gestantes acompanhadas na ESF Vila Nova orientação nutricional durante a gestação.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86124"/>
            <a:ext cx="54292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57158" y="6150114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5. Proporção de gestantes que receberam orientação nutricional, na ESF Vila Nova/RS, 2015.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214422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o aleitamento materno junto a 100% das gestantes acompanhadas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285749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Orientar 100% das gestantes acompanhadas na ESF Vila Nova sobre os cuidados com o recém-nascido.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57224" y="464344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6.4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gestantes acompanhadas na ESF Vila Nova sobre anticoncepção após o parto.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1428736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6.5: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gestantes acompanhadas na ESF Vila Nova sobre os riscos do tabagismo e do uso de álcool e drogas na gestação.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28662" y="314324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6.6: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gestantes acompanhadas na ESF Vila Nova sobre higiene bucal.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2910" y="4857760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As metas 6.5 e 6.6 foram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atingidas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0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Puerpério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7158" y="78579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Ampliar a cobertura da atenção a puérperas.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70% das puérperas cadastradas no programa de Pré-Natal e Puerpério da ESF Vila Nova consulta puerperal antes dos 42 dias após o parto.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357562"/>
            <a:ext cx="4762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6000768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Figura 6: Proporção de puérperas com consulta até 42 dias após o parto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ESF Vila Nova/RS, 2015.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107154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a qualidade da atenção às puérperas na ESF Vila Nova.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42910" y="2285992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Examinar as mamas em 100% das puérperas cadastradas no Programa.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Examinar o abdome em 100% das puérperas cadastradas no Programa.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exame ginecológico em 100% das puérperas cadastradas no Programa.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107154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2.4: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o estado psíquico em 100% das puérperas cadastradas no Programa.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1538" y="4500570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As metas 2.1, 2.2, 2.3, 2.4 e 2.5 foram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atingidas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00100" y="2857496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2.5: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intercorrências em 100% das puérperas cadastradas no Programa.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1000108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2.6: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Prescrever a 100% das puérperas um dos métodos de anticoncepção.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571504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7158" y="5842337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Figura 7: Proporção de puérperas com prescrição de algum método de anticoncepção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ESF Vila Nova/RS, 2015.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857232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a adesão das mães ao Puerpério.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3.1: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busca ativa em 100% das puérperas que não realizaram a consulta de Puerpério até 30 dias após o parto.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00100" y="342900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3.1 foi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57224" y="4143380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o registro das informações.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4.1: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registro na ficha de acompanhamento do Programa 100% das puérperas.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1538" y="6000768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4.1 foi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71736" y="642918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250" y="1357298"/>
            <a:ext cx="8929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Caracterização do município Pântano Grande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428596" y="200024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Pântano Grande- Estado do Rio Grande do Sul – Brasil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Localização: Região Central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Mesorregião: Centro Oriental Rio-Grandense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Microrregião: Cachoeira do Sul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Área territorial: 847,613Km²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População: 9.895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857232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a saúde das puérperas.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5.1: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puérperas cadastradas no Programa sobre os cuidados do recém-nascido.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2928934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 5.2: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puérperas cadastradas no Programa sobre aleitamento materno exclusivo.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5786" y="414338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Meta.5.3: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puérperas cadastradas no Programa sobre planejamento familiar.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4348" y="5286388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RESULTADO: A meta 5.1, 5.2 e 5.3 foram 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atingidas </a:t>
            </a:r>
            <a:r>
              <a:rPr lang="es-V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s-VE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00298" y="571480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28662" y="1285860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857224" y="1928802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Garantiu uma maior capacitação dos profissionais sobre o atendimento da população alvo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7224" y="2714620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Aumentou a responsabilidade de cada um dos membros da equipe com a saúde das usuárias.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28662" y="3786190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Estabelecimento do papel de cada profissional da equipe durante o desenvolvimento da intervenção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28662" y="4786322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Foi fundamental na identificação dos problemas da equipe no atendimento das usuárias e foi fator determinante para que as abordagens a delinear fossem as mais adequadas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488" y="428604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57224" y="1000108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da intervenção para o  </a:t>
            </a:r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SERVIÇO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1643050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Aperfeiçoamento de forma geral no trabalho da 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0034" y="257174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melhoria do registro e o agendamento das consultas às gestantes e puérperas  viabilizou a otimização da agenda para seu atendimento.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3857628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incrementou ainda o trabalho da equipe, pois se discutiu os problemas e buscaram-se as soluções para intervir na realidade, buscando sempre a qualificação do serviço.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557214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retroalimentação entre médica, enfermeiro, técnicos de enfermagem, ACS e dentista.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0364" y="428604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428596" y="1250176"/>
            <a:ext cx="84296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00034" y="335756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Contribuiu para a capacitação das pessoas, da comunidade, no sentido de que reconheçam o direito a respostas de saúde às suas reais necessidades reconhecendo a sua responsabilidade em participar e contribuir para a construção dessa mesma resposta.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0034" y="192880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Satisfação com a prioridade no atendimento.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1472" y="2571744"/>
            <a:ext cx="551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Ampliação da cobertura do programa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8926" y="571480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1214414" y="1214422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incorporação a rotina do serviço: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5786" y="1928802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captação de gestantes e puérperas para assim aumentar a cobertura.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292893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Alcançar uma melhoria no estado de saúde das gestantes e puérperas e para todos os usuários da 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57224" y="428625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Continuar a garantir a qualidade do serviço prestado.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28662" y="5357826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Implantar novas estratégias para aumentar a participação no grupo de gestantes.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642918"/>
            <a:ext cx="7311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Reflexão crítica sobre aprendizagem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714348" y="1500174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Expectativas iniciais:</a:t>
            </a:r>
          </a:p>
        </p:txBody>
      </p:sp>
      <p:sp>
        <p:nvSpPr>
          <p:cNvPr id="4" name="Retângulo 3"/>
          <p:cNvSpPr/>
          <p:nvPr/>
        </p:nvSpPr>
        <p:spPr>
          <a:xfrm>
            <a:off x="714348" y="2357430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Possibilidade de desenvolver uma intervenção numa comunidade totalmente nova para mim, o que me fez crescer como profissional da saúde e motivou meu interesse e esforços para superar as dificuldades no caminho.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786" y="457200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Envolver a equipe para traçar estratégias para alcançar o sucesso da intervenção.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Significado do curso para minha prática profissional: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642910" y="192880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Curso disponibilizou ferramentas de trabalho para as atividades desenvolvidas na Unidade e isto gerou mudanças na forma de atendimento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348" y="321468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Curso sempre manteve muita exigência com cada tarefa e isso me fez estudar mais, ser mais minuciosa e participativa.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4348" y="4643446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Facilitou o fortalecimento de novos conhecimentos.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14348" y="5286388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Contribuiu com a experiência de viver um trabalho em equipe.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5852" y="714356"/>
            <a:ext cx="6218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Aprendizados mais relevantes: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928662" y="164305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Precisamos sempre manter a disciplina na realização dos objetivos.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00100" y="278605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Precisamos mostrar aos usuários quem realmente somos, que sintam confiança conosco e nos permitam “cuidar” deles.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00100" y="4286256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atendimento na Unidade precisa de um envolvimento além do consultório e além do profissional.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isel\Pictures\FACEBOOK\gravidez_7756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Yisel\Pictures\FACEBOOK\barriga-ro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5791"/>
            <a:ext cx="9144000" cy="7003791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4143372" y="1643050"/>
            <a:ext cx="3990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MUITO </a:t>
            </a:r>
          </a:p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OBRIGADA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57422" y="642918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85852" y="1428736"/>
            <a:ext cx="5974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Caracterização da ESF Vila Nova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5720" y="1997838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Estratégia Saúde da Família – com duas equipes(Vila Nova-Vila Unical).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de 3100 pessoas na área.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Cadastradas: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Bucal.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há NASF.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Atende a população urbana. </a:t>
            </a:r>
          </a:p>
        </p:txBody>
      </p:sp>
      <p:pic>
        <p:nvPicPr>
          <p:cNvPr id="34817" name="Picture 1" descr="C:\Users\Yisel\Downloads\11994403_968191219904090_7628888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45114"/>
            <a:ext cx="4000496" cy="3112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71736" y="1357298"/>
            <a:ext cx="5929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Antes da intervenção: </a:t>
            </a:r>
            <a:endParaRPr lang="pt-BR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71736" y="642918"/>
            <a:ext cx="36599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5720" y="300037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médico não fazia controle do pré-natal nem do Puerpério.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0294" y="2000240"/>
            <a:ext cx="8853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existia controle sobre  as consultas de acompanhamento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 gestantes e puérperas.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5072074"/>
            <a:ext cx="4777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existia grupo de gestantes.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85720" y="38576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 atividades de atenção às gestantes e puérperas eram concentradas praticamente no atendimento privado ou especializado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4546" y="1000108"/>
            <a:ext cx="47131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7158" y="2714620"/>
            <a:ext cx="878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Melhorar  a  Atenção ao Pré-natal e Puerpério na ESF Vila Nova, Pântano Grande/RS.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28860" y="857232"/>
            <a:ext cx="4049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4348" y="2413338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ações foram desenvolvidas nos seguintes eixos: </a:t>
            </a: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Monitoramento e avaliação.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Organização e gestão do serviço.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Engajamento público. 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Qualificação da prática clínica.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71604" y="785794"/>
            <a:ext cx="5656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4282" y="1785926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Intervenção de 3 meses.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População alvo: Estimativa de 43 gestantes e 37 puérperas.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Cadastro da população alvo.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Atendimento individual na ESF e visita domiciliar.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Qualificação/treinamento da equipe.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Utilizamos prontuários, fichas espelho, SIAB e planilha eletrônica de coleta de dados disponibilizada pelo curso.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28794" y="571480"/>
            <a:ext cx="5656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85984" y="1285860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Monitoramento e avaliação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71538" y="192880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da cobertura do pré-natal mensal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43174" y="2428868"/>
            <a:ext cx="3471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Pesquisa ativa dos ACS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57356" y="3000372"/>
            <a:ext cx="554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Primeira consulta de acompanhamento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00100" y="3571876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Prescrição de suplementação de ferro/ácido fólico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571604" y="4143380"/>
            <a:ext cx="6519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Solicitação e a realização de todos os exames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71472" y="5857892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Monitorar a prevalência de intercorrências nas gestantes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643306" y="5286388"/>
            <a:ext cx="1601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Vacinação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143108" y="4714884"/>
            <a:ext cx="5253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Cobertura de atenção à saúde bucal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Words>2001</Words>
  <Application>Microsoft Office PowerPoint</Application>
  <PresentationFormat>Apresentação na tela (4:3)</PresentationFormat>
  <Paragraphs>216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Fluxo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Yisel</dc:creator>
  <cp:lastModifiedBy>Yisel</cp:lastModifiedBy>
  <cp:revision>84</cp:revision>
  <dcterms:created xsi:type="dcterms:W3CDTF">2015-08-25T00:14:57Z</dcterms:created>
  <dcterms:modified xsi:type="dcterms:W3CDTF">2015-09-10T15:29:14Z</dcterms:modified>
</cp:coreProperties>
</file>