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31"/>
  </p:notesMasterIdLst>
  <p:sldIdLst>
    <p:sldId id="312" r:id="rId2"/>
    <p:sldId id="449" r:id="rId3"/>
    <p:sldId id="450" r:id="rId4"/>
    <p:sldId id="429" r:id="rId5"/>
    <p:sldId id="386" r:id="rId6"/>
    <p:sldId id="387" r:id="rId7"/>
    <p:sldId id="388" r:id="rId8"/>
    <p:sldId id="389" r:id="rId9"/>
    <p:sldId id="392" r:id="rId10"/>
    <p:sldId id="434" r:id="rId11"/>
    <p:sldId id="435" r:id="rId12"/>
    <p:sldId id="404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393" r:id="rId27"/>
    <p:sldId id="396" r:id="rId28"/>
    <p:sldId id="451" r:id="rId29"/>
    <p:sldId id="432" r:id="rId30"/>
  </p:sldIdLst>
  <p:sldSz cx="9144000" cy="5143500" type="screen16x9"/>
  <p:notesSz cx="6854825" cy="97504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ffice 2010 Hack" initials="SO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F9E7F0"/>
    <a:srgbClr val="F6DEEA"/>
    <a:srgbClr val="FF6699"/>
    <a:srgbClr val="FF3399"/>
    <a:srgbClr val="E05288"/>
    <a:srgbClr val="FB75E8"/>
    <a:srgbClr val="3FC54C"/>
    <a:srgbClr val="53CD67"/>
    <a:srgbClr val="B800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84" autoAdjust="0"/>
  </p:normalViewPr>
  <p:slideViewPr>
    <p:cSldViewPr>
      <p:cViewPr>
        <p:scale>
          <a:sx n="77" d="100"/>
          <a:sy n="77" d="100"/>
        </p:scale>
        <p:origin x="-1086" y="-252"/>
      </p:cViewPr>
      <p:guideLst>
        <p:guide orient="horz" pos="1620"/>
        <p:guide pos="16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osari\rev%20Tomasi%20Planilha%20Coleta%20de%20dados%20Pre-Natal%20alterada%20YOSAR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osari\Planilha%20Coleta%20de%20dados%20Pre-Natal%20alterada%20Yosar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osari\rev%20Tomasi%20Planilha%20de%20coleta%20de%20dados%2012%20puerp&#233;rio%20YOSAR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osari\rev%20Tomasi%20Planilha%20de%20coleta%20de%20dados%2012%20puerp&#233;rio%20YOSAR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osari\rev%20Tomasi%20Planilha%20de%20coleta%20de%20dados%2012%20puerp&#233;rio%20YOSAR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osari\rev%20Tomasi%20Planilha%20de%20coleta%20de%20dados%2012%20puerp&#233;rio%20YOSAR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Alunos%20GRUPO%20II\Yosari\rev%20Tomasi%20Planilha%20de%20coleta%20de%20dados%2012%20puerp&#233;rio%20YOSAR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3.81848057594859E-2"/>
          <c:y val="6.7053102478844884E-2"/>
          <c:w val="0.96142324597768469"/>
          <c:h val="0.7623368046736104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solidFill>
              <a:srgbClr val="FF6699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28,8</a:t>
                    </a:r>
                    <a:r>
                      <a:rPr lang="en-US" smtClean="0"/>
                      <a:t>% (15)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19,2</a:t>
                    </a:r>
                    <a:r>
                      <a:rPr lang="en-US" smtClean="0"/>
                      <a:t>% (10)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44,2</a:t>
                    </a:r>
                    <a:r>
                      <a:rPr lang="en-US" smtClean="0"/>
                      <a:t>% (23)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0.28846153846153672</c:v>
                </c:pt>
                <c:pt idx="1">
                  <c:v>0.19230769230769201</c:v>
                </c:pt>
                <c:pt idx="2">
                  <c:v>0.44230769230769423</c:v>
                </c:pt>
              </c:numCache>
            </c:numRef>
          </c:val>
        </c:ser>
        <c:axId val="79238272"/>
        <c:axId val="79240576"/>
      </c:barChart>
      <c:catAx>
        <c:axId val="792382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240576"/>
        <c:crosses val="autoZero"/>
        <c:auto val="1"/>
        <c:lblAlgn val="ctr"/>
        <c:lblOffset val="100"/>
      </c:catAx>
      <c:valAx>
        <c:axId val="7924057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79238272"/>
        <c:crosses val="autoZero"/>
        <c:crossBetween val="between"/>
        <c:majorUnit val="0.1"/>
        <c:minorUnit val="4.000000000000011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"/>
          <c:y val="0.14579027583049642"/>
          <c:w val="1"/>
          <c:h val="0.679227441447761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spPr>
            <a:solidFill>
              <a:srgbClr val="FF6699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 (1)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Indicadores!$D$61:$G$61</c:f>
              <c:numCache>
                <c:formatCode>0.0%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102025088"/>
        <c:axId val="102026624"/>
      </c:barChart>
      <c:catAx>
        <c:axId val="1020250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026624"/>
        <c:crosses val="autoZero"/>
        <c:auto val="1"/>
        <c:lblAlgn val="ctr"/>
        <c:lblOffset val="100"/>
      </c:catAx>
      <c:valAx>
        <c:axId val="102026624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102025088"/>
        <c:crosses val="autoZero"/>
        <c:crossBetween val="between"/>
        <c:majorUnit val="0.1"/>
        <c:minorUnit val="4.0000000000000029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3.1358240712225996E-2"/>
          <c:y val="0.15351342853512576"/>
          <c:w val="0.92766592410150583"/>
          <c:h val="0.6624496335714458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puérperas que tiveram as mamas examinadas </c:v>
                </c:pt>
              </c:strCache>
            </c:strRef>
          </c:tx>
          <c:spPr>
            <a:solidFill>
              <a:srgbClr val="FF6699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84,6</a:t>
                    </a:r>
                    <a:r>
                      <a:rPr lang="en-US" smtClean="0"/>
                      <a:t>%(11)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%(34)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%(52)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Indicadores!$D$12:$F$12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Indicadores!$D$13:$F$13</c:f>
              <c:numCache>
                <c:formatCode>0.0%</c:formatCode>
                <c:ptCount val="3"/>
                <c:pt idx="0">
                  <c:v>0.84615384615384959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102067200"/>
        <c:axId val="102068992"/>
      </c:barChart>
      <c:catAx>
        <c:axId val="1020672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/>
          <a:lstStyle/>
          <a:p>
            <a:pPr>
              <a:defRPr lang="en-US" sz="1600" b="0" i="0" u="none" strike="noStrike">
                <a:solidFill>
                  <a:srgbClr val="000000"/>
                </a:solidFill>
              </a:defRPr>
            </a:pPr>
            <a:endParaRPr lang="pt-BR"/>
          </a:p>
        </c:txPr>
        <c:crossAx val="102068992"/>
        <c:crosses val="autoZero"/>
        <c:lblAlgn val="ctr"/>
        <c:lblOffset val="100"/>
      </c:catAx>
      <c:valAx>
        <c:axId val="10206899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10206720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>
          <a:solidFill>
            <a:srgbClr val="000000"/>
          </a:solidFill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3.1358240712226003E-2"/>
          <c:y val="0.15351342853512581"/>
          <c:w val="0.92766592410150583"/>
          <c:h val="0.6624496335714460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puérperas que tiveram as mamas examinadas </c:v>
                </c:pt>
              </c:strCache>
            </c:strRef>
          </c:tx>
          <c:spPr>
            <a:solidFill>
              <a:srgbClr val="FF6699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84,6</a:t>
                    </a:r>
                    <a:r>
                      <a:rPr lang="en-US" smtClean="0"/>
                      <a:t>%(11)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%(34)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%(52)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Indicadores!$D$12:$F$12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Indicadores!$D$13:$F$13</c:f>
              <c:numCache>
                <c:formatCode>0.0%</c:formatCode>
                <c:ptCount val="3"/>
                <c:pt idx="0">
                  <c:v>0.84615384615384981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70726400"/>
        <c:axId val="70727936"/>
      </c:barChart>
      <c:catAx>
        <c:axId val="707264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/>
          <a:lstStyle/>
          <a:p>
            <a:pPr>
              <a:defRPr lang="en-US" sz="1600" b="0" i="0" u="none" strike="noStrike">
                <a:solidFill>
                  <a:srgbClr val="000000"/>
                </a:solidFill>
              </a:defRPr>
            </a:pPr>
            <a:endParaRPr lang="pt-BR"/>
          </a:p>
        </c:txPr>
        <c:crossAx val="70727936"/>
        <c:crosses val="autoZero"/>
        <c:lblAlgn val="ctr"/>
        <c:lblOffset val="100"/>
      </c:catAx>
      <c:valAx>
        <c:axId val="7072793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7072640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>
          <a:solidFill>
            <a:srgbClr val="000000"/>
          </a:solidFill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3.135824071222601E-2"/>
          <c:y val="0.15351342853512587"/>
          <c:w val="0.92766592410150583"/>
          <c:h val="0.6624496335714462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puérperas que tiveram as mamas examinadas </c:v>
                </c:pt>
              </c:strCache>
            </c:strRef>
          </c:tx>
          <c:spPr>
            <a:solidFill>
              <a:srgbClr val="FF6699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84,6</a:t>
                    </a:r>
                    <a:r>
                      <a:rPr lang="en-US" smtClean="0"/>
                      <a:t>%(11)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%(34)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%(52)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Indicadores!$D$12:$F$12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Indicadores!$D$13:$F$13</c:f>
              <c:numCache>
                <c:formatCode>0.0%</c:formatCode>
                <c:ptCount val="3"/>
                <c:pt idx="0">
                  <c:v>0.84615384615384992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70777088"/>
        <c:axId val="70815744"/>
      </c:barChart>
      <c:catAx>
        <c:axId val="707770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/>
          <a:lstStyle/>
          <a:p>
            <a:pPr>
              <a:defRPr lang="en-US" sz="1600" b="0" i="0" u="none" strike="noStrike">
                <a:solidFill>
                  <a:srgbClr val="000000"/>
                </a:solidFill>
              </a:defRPr>
            </a:pPr>
            <a:endParaRPr lang="pt-BR"/>
          </a:p>
        </c:txPr>
        <c:crossAx val="70815744"/>
        <c:crosses val="autoZero"/>
        <c:lblAlgn val="ctr"/>
        <c:lblOffset val="100"/>
      </c:catAx>
      <c:valAx>
        <c:axId val="70815744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70777088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>
          <a:solidFill>
            <a:srgbClr val="000000"/>
          </a:solidFill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3.1358240712226017E-2"/>
          <c:y val="0.15351342853512595"/>
          <c:w val="0.92766592410150583"/>
          <c:h val="0.6624496335714465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puérperas que tiveram as mamas examinadas </c:v>
                </c:pt>
              </c:strCache>
            </c:strRef>
          </c:tx>
          <c:spPr>
            <a:solidFill>
              <a:srgbClr val="FF6699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84,6</a:t>
                    </a:r>
                    <a:r>
                      <a:rPr lang="en-US" smtClean="0"/>
                      <a:t>%(11)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%(34)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%(52)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Indicadores!$D$12:$F$12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Indicadores!$D$13:$F$13</c:f>
              <c:numCache>
                <c:formatCode>0.0%</c:formatCode>
                <c:ptCount val="3"/>
                <c:pt idx="0">
                  <c:v>0.84615384615385003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81678720"/>
        <c:axId val="81680256"/>
      </c:barChart>
      <c:catAx>
        <c:axId val="816787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/>
          <a:lstStyle/>
          <a:p>
            <a:pPr>
              <a:defRPr lang="en-US" sz="1600" b="0" i="0" u="none" strike="noStrike">
                <a:solidFill>
                  <a:srgbClr val="000000"/>
                </a:solidFill>
              </a:defRPr>
            </a:pPr>
            <a:endParaRPr lang="pt-BR"/>
          </a:p>
        </c:txPr>
        <c:crossAx val="81680256"/>
        <c:crosses val="autoZero"/>
        <c:lblAlgn val="ctr"/>
        <c:lblOffset val="100"/>
      </c:catAx>
      <c:valAx>
        <c:axId val="8168025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8167872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>
          <a:solidFill>
            <a:srgbClr val="000000"/>
          </a:solidFill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3.1358240712226024E-2"/>
          <c:y val="0.15351342853512601"/>
          <c:w val="0.92766592410150583"/>
          <c:h val="0.6624496335714469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puérperas que tiveram as mamas examinadas </c:v>
                </c:pt>
              </c:strCache>
            </c:strRef>
          </c:tx>
          <c:spPr>
            <a:solidFill>
              <a:srgbClr val="FF6699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84,6</a:t>
                    </a:r>
                    <a:r>
                      <a:rPr lang="en-US" smtClean="0"/>
                      <a:t>%(11)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%(34)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%(52)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Indicadores!$D$12:$F$12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Indicadores!$D$13:$F$13</c:f>
              <c:numCache>
                <c:formatCode>0.0%</c:formatCode>
                <c:ptCount val="3"/>
                <c:pt idx="0">
                  <c:v>0.84615384615385014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axId val="80488704"/>
        <c:axId val="80510976"/>
      </c:barChart>
      <c:catAx>
        <c:axId val="804887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/>
          <a:lstStyle/>
          <a:p>
            <a:pPr>
              <a:defRPr lang="en-US" sz="1600" b="0" i="0" u="none" strike="noStrike">
                <a:solidFill>
                  <a:srgbClr val="000000"/>
                </a:solidFill>
              </a:defRPr>
            </a:pPr>
            <a:endParaRPr lang="pt-BR"/>
          </a:p>
        </c:txPr>
        <c:crossAx val="80510976"/>
        <c:crosses val="autoZero"/>
        <c:lblAlgn val="ctr"/>
        <c:lblOffset val="100"/>
      </c:catAx>
      <c:valAx>
        <c:axId val="8051097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crossAx val="80488704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>
          <a:solidFill>
            <a:srgbClr val="000000"/>
          </a:solidFill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18313-3C2F-49A0-8D38-552F02B4886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D919FE2-DED9-4B14-8EDE-8F8B156540F6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 fontAlgn="base">
            <a:spcBef>
              <a:spcPct val="0"/>
            </a:spcBef>
            <a:spcAft>
              <a:spcPct val="0"/>
            </a:spcAft>
          </a:pPr>
          <a:r>
            <a:rPr lang="pt-BR" sz="2800" b="1" kern="1200" dirty="0" smtClean="0">
              <a:solidFill>
                <a:srgbClr val="B8004F"/>
              </a:solidFill>
              <a:latin typeface="Tahoma" pitchFamily="34" charset="0"/>
              <a:ea typeface="+mn-ea"/>
              <a:cs typeface="+mn-cs"/>
            </a:rPr>
            <a:t>4 UBS</a:t>
          </a:r>
          <a:endParaRPr lang="pt-BR" sz="2800" b="1" kern="1200" dirty="0">
            <a:solidFill>
              <a:srgbClr val="B8004F"/>
            </a:solidFill>
            <a:latin typeface="Tahoma" pitchFamily="34" charset="0"/>
            <a:ea typeface="+mn-ea"/>
            <a:cs typeface="+mn-cs"/>
          </a:endParaRPr>
        </a:p>
      </dgm:t>
    </dgm:pt>
    <dgm:pt modelId="{91EDBA25-15EA-4A46-9433-9A75BDA618F9}" type="parTrans" cxnId="{4BEE70CC-B25F-4281-BEA4-2B3C28D10EF0}">
      <dgm:prSet/>
      <dgm:spPr/>
      <dgm:t>
        <a:bodyPr/>
        <a:lstStyle/>
        <a:p>
          <a:endParaRPr lang="pt-BR"/>
        </a:p>
      </dgm:t>
    </dgm:pt>
    <dgm:pt modelId="{D0768E6F-C7AB-4EDA-AEEF-23DFE9A8FFDF}" type="sibTrans" cxnId="{4BEE70CC-B25F-4281-BEA4-2B3C28D10EF0}">
      <dgm:prSet/>
      <dgm:spPr/>
      <dgm:t>
        <a:bodyPr/>
        <a:lstStyle/>
        <a:p>
          <a:endParaRPr lang="pt-BR"/>
        </a:p>
      </dgm:t>
    </dgm:pt>
    <dgm:pt modelId="{7C3FE2BF-7B6B-4A31-9481-25FC2EF2C188}">
      <dgm:prSet phldrT="[Texto]"/>
      <dgm:spPr>
        <a:solidFill>
          <a:srgbClr val="3FC54C"/>
        </a:solidFill>
      </dgm:spPr>
      <dgm:t>
        <a:bodyPr/>
        <a:lstStyle/>
        <a:p>
          <a:r>
            <a:rPr lang="pt-BR" dirty="0" smtClean="0"/>
            <a:t>3 urbanas</a:t>
          </a:r>
          <a:endParaRPr lang="pt-BR" dirty="0"/>
        </a:p>
      </dgm:t>
    </dgm:pt>
    <dgm:pt modelId="{1958E9DF-A20B-4001-8AF5-DA6D910124F5}" type="parTrans" cxnId="{2B4B5539-BE47-45E6-9B7D-51B93E00D058}">
      <dgm:prSet/>
      <dgm:spPr/>
      <dgm:t>
        <a:bodyPr/>
        <a:lstStyle/>
        <a:p>
          <a:endParaRPr lang="pt-BR"/>
        </a:p>
      </dgm:t>
    </dgm:pt>
    <dgm:pt modelId="{2E123FE3-99C6-426A-88BA-AC740328BFE5}" type="sibTrans" cxnId="{2B4B5539-BE47-45E6-9B7D-51B93E00D058}">
      <dgm:prSet/>
      <dgm:spPr/>
      <dgm:t>
        <a:bodyPr/>
        <a:lstStyle/>
        <a:p>
          <a:endParaRPr lang="pt-BR"/>
        </a:p>
      </dgm:t>
    </dgm:pt>
    <dgm:pt modelId="{04D7C523-AD2A-48A6-AB17-8E75D290E2AA}">
      <dgm:prSet phldrT="[Texto]"/>
      <dgm:spPr>
        <a:solidFill>
          <a:srgbClr val="3FC54C"/>
        </a:solidFill>
      </dgm:spPr>
      <dgm:t>
        <a:bodyPr/>
        <a:lstStyle/>
        <a:p>
          <a:r>
            <a:rPr lang="pt-BR" dirty="0" smtClean="0"/>
            <a:t>1 rural</a:t>
          </a:r>
          <a:endParaRPr lang="pt-BR" dirty="0"/>
        </a:p>
      </dgm:t>
    </dgm:pt>
    <dgm:pt modelId="{74E37098-2E7E-4B17-82F7-1D2068F16347}" type="parTrans" cxnId="{8CAFC1D0-E2ED-43B0-BFD1-C564627F8ACD}">
      <dgm:prSet/>
      <dgm:spPr/>
      <dgm:t>
        <a:bodyPr/>
        <a:lstStyle/>
        <a:p>
          <a:endParaRPr lang="pt-BR"/>
        </a:p>
      </dgm:t>
    </dgm:pt>
    <dgm:pt modelId="{08BD7DFC-75FE-4735-873E-7E184EFEC8DC}" type="sibTrans" cxnId="{8CAFC1D0-E2ED-43B0-BFD1-C564627F8ACD}">
      <dgm:prSet/>
      <dgm:spPr/>
      <dgm:t>
        <a:bodyPr/>
        <a:lstStyle/>
        <a:p>
          <a:endParaRPr lang="pt-BR"/>
        </a:p>
      </dgm:t>
    </dgm:pt>
    <dgm:pt modelId="{8ED70BEC-314F-4A98-9997-45CCCA1929F5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 rtl="0" fontAlgn="base">
            <a:spcBef>
              <a:spcPct val="0"/>
            </a:spcBef>
            <a:spcAft>
              <a:spcPct val="0"/>
            </a:spcAft>
          </a:pPr>
          <a:r>
            <a:rPr lang="pt-BR" sz="2800" b="1" kern="1200" dirty="0" smtClean="0">
              <a:solidFill>
                <a:srgbClr val="B8004F"/>
              </a:solidFill>
              <a:latin typeface="Tahoma" pitchFamily="34" charset="0"/>
              <a:ea typeface="+mn-ea"/>
              <a:cs typeface="+mn-cs"/>
            </a:rPr>
            <a:t>3 ESF</a:t>
          </a:r>
          <a:endParaRPr lang="pt-BR" sz="2800" b="1" kern="1200" dirty="0">
            <a:solidFill>
              <a:srgbClr val="B8004F"/>
            </a:solidFill>
            <a:latin typeface="Tahoma" pitchFamily="34" charset="0"/>
            <a:ea typeface="+mn-ea"/>
            <a:cs typeface="+mn-cs"/>
          </a:endParaRPr>
        </a:p>
      </dgm:t>
    </dgm:pt>
    <dgm:pt modelId="{D820FC1C-6403-40E3-B2FD-1D5F825ADA13}" type="sibTrans" cxnId="{4CC16241-9D2C-4580-8D16-223A53B7474C}">
      <dgm:prSet/>
      <dgm:spPr/>
      <dgm:t>
        <a:bodyPr/>
        <a:lstStyle/>
        <a:p>
          <a:endParaRPr lang="pt-BR"/>
        </a:p>
      </dgm:t>
    </dgm:pt>
    <dgm:pt modelId="{2F515B26-1A65-4E1E-8277-4573C31D2EF8}" type="parTrans" cxnId="{4CC16241-9D2C-4580-8D16-223A53B7474C}">
      <dgm:prSet/>
      <dgm:spPr/>
      <dgm:t>
        <a:bodyPr/>
        <a:lstStyle/>
        <a:p>
          <a:endParaRPr lang="pt-BR"/>
        </a:p>
      </dgm:t>
    </dgm:pt>
    <dgm:pt modelId="{C28DF472-CE60-457A-9970-39DE87CD9995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 rtl="0" fontAlgn="base">
            <a:spcBef>
              <a:spcPct val="0"/>
            </a:spcBef>
            <a:spcAft>
              <a:spcPct val="0"/>
            </a:spcAft>
          </a:pPr>
          <a:r>
            <a:rPr lang="pt-BR" sz="2800" b="1" kern="1200" dirty="0" smtClean="0">
              <a:solidFill>
                <a:srgbClr val="B8004F"/>
              </a:solidFill>
              <a:latin typeface="Tahoma" pitchFamily="34" charset="0"/>
              <a:ea typeface="+mn-ea"/>
              <a:cs typeface="+mn-cs"/>
            </a:rPr>
            <a:t>ESF</a:t>
          </a:r>
          <a:endParaRPr lang="pt-BR" sz="2800" b="1" kern="1200" dirty="0">
            <a:solidFill>
              <a:srgbClr val="B8004F"/>
            </a:solidFill>
            <a:latin typeface="Tahoma" pitchFamily="34" charset="0"/>
            <a:ea typeface="+mn-ea"/>
            <a:cs typeface="+mn-cs"/>
          </a:endParaRPr>
        </a:p>
      </dgm:t>
    </dgm:pt>
    <dgm:pt modelId="{25FC1345-8C40-4A00-9B34-4A3090273EDA}" type="sibTrans" cxnId="{FD8AC9DE-9972-4E5E-9C23-5161812B7DD9}">
      <dgm:prSet/>
      <dgm:spPr/>
      <dgm:t>
        <a:bodyPr/>
        <a:lstStyle/>
        <a:p>
          <a:endParaRPr lang="pt-BR"/>
        </a:p>
      </dgm:t>
    </dgm:pt>
    <dgm:pt modelId="{4D7368D2-75CF-41C5-BA57-B1D34E254303}" type="parTrans" cxnId="{FD8AC9DE-9972-4E5E-9C23-5161812B7DD9}">
      <dgm:prSet/>
      <dgm:spPr/>
      <dgm:t>
        <a:bodyPr/>
        <a:lstStyle/>
        <a:p>
          <a:endParaRPr lang="pt-BR"/>
        </a:p>
      </dgm:t>
    </dgm:pt>
    <dgm:pt modelId="{7A007B8A-3C77-48AE-A76D-F4FCA5A78252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 fontAlgn="base">
            <a:spcBef>
              <a:spcPct val="0"/>
            </a:spcBef>
            <a:spcAft>
              <a:spcPct val="0"/>
            </a:spcAft>
          </a:pPr>
          <a:r>
            <a:rPr lang="pt-BR" sz="2400" b="1" kern="1200" dirty="0" smtClean="0">
              <a:solidFill>
                <a:srgbClr val="B8004F"/>
              </a:solidFill>
              <a:latin typeface="Tahoma" pitchFamily="34" charset="0"/>
              <a:ea typeface="+mn-ea"/>
              <a:cs typeface="+mn-cs"/>
            </a:rPr>
            <a:t>1 Hospital; 1 CEO; 1 NASF; SAMU</a:t>
          </a:r>
          <a:endParaRPr lang="pt-BR" sz="2400" b="1" kern="1200" dirty="0">
            <a:solidFill>
              <a:srgbClr val="B8004F"/>
            </a:solidFill>
            <a:latin typeface="Tahoma" pitchFamily="34" charset="0"/>
            <a:ea typeface="+mn-ea"/>
            <a:cs typeface="+mn-cs"/>
          </a:endParaRPr>
        </a:p>
      </dgm:t>
    </dgm:pt>
    <dgm:pt modelId="{7AA4519A-7CF7-41D6-965C-8012C7E59A9B}" type="parTrans" cxnId="{65191546-7803-4691-BA6B-3883D34FE728}">
      <dgm:prSet/>
      <dgm:spPr/>
      <dgm:t>
        <a:bodyPr/>
        <a:lstStyle/>
        <a:p>
          <a:endParaRPr lang="pt-BR"/>
        </a:p>
      </dgm:t>
    </dgm:pt>
    <dgm:pt modelId="{603A0C80-847E-463C-9245-2B4B189CF0DC}" type="sibTrans" cxnId="{65191546-7803-4691-BA6B-3883D34FE728}">
      <dgm:prSet/>
      <dgm:spPr/>
      <dgm:t>
        <a:bodyPr/>
        <a:lstStyle/>
        <a:p>
          <a:endParaRPr lang="pt-BR"/>
        </a:p>
      </dgm:t>
    </dgm:pt>
    <dgm:pt modelId="{5E1DBC61-7FE2-4ED7-AF2E-BF4C9C612F1D}" type="pres">
      <dgm:prSet presAssocID="{C8218313-3C2F-49A0-8D38-552F02B488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FB1CD0-AE25-487F-8D26-2ADBA90A8727}" type="pres">
      <dgm:prSet presAssocID="{7D919FE2-DED9-4B14-8EDE-8F8B156540F6}" presName="root1" presStyleCnt="0"/>
      <dgm:spPr/>
    </dgm:pt>
    <dgm:pt modelId="{5CF6B70E-324A-4C81-A9B4-F8CA9C3EAB6D}" type="pres">
      <dgm:prSet presAssocID="{7D919FE2-DED9-4B14-8EDE-8F8B156540F6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32A0D84-2A6A-4672-A031-9689003759B0}" type="pres">
      <dgm:prSet presAssocID="{7D919FE2-DED9-4B14-8EDE-8F8B156540F6}" presName="level2hierChild" presStyleCnt="0"/>
      <dgm:spPr/>
    </dgm:pt>
    <dgm:pt modelId="{F01F0899-2265-45AA-81EB-C093D95BA652}" type="pres">
      <dgm:prSet presAssocID="{1958E9DF-A20B-4001-8AF5-DA6D910124F5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CFFCFC35-CB1A-4D7E-B964-A8EA1C798F41}" type="pres">
      <dgm:prSet presAssocID="{1958E9DF-A20B-4001-8AF5-DA6D910124F5}" presName="connTx" presStyleLbl="parChTrans1D2" presStyleIdx="0" presStyleCnt="2"/>
      <dgm:spPr/>
      <dgm:t>
        <a:bodyPr/>
        <a:lstStyle/>
        <a:p>
          <a:endParaRPr lang="pt-BR"/>
        </a:p>
      </dgm:t>
    </dgm:pt>
    <dgm:pt modelId="{EEA39D62-9857-4A1A-9745-9BFFBAC11F22}" type="pres">
      <dgm:prSet presAssocID="{7C3FE2BF-7B6B-4A31-9481-25FC2EF2C188}" presName="root2" presStyleCnt="0"/>
      <dgm:spPr/>
    </dgm:pt>
    <dgm:pt modelId="{241D154C-B6EF-40BF-8C54-E97ECE09F661}" type="pres">
      <dgm:prSet presAssocID="{7C3FE2BF-7B6B-4A31-9481-25FC2EF2C18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564128F-E936-4FFC-BE0B-AD379FEF6031}" type="pres">
      <dgm:prSet presAssocID="{7C3FE2BF-7B6B-4A31-9481-25FC2EF2C188}" presName="level3hierChild" presStyleCnt="0"/>
      <dgm:spPr/>
    </dgm:pt>
    <dgm:pt modelId="{5BE9F90B-5761-44AB-B1FE-BC0836A835E8}" type="pres">
      <dgm:prSet presAssocID="{2F515B26-1A65-4E1E-8277-4573C31D2EF8}" presName="conn2-1" presStyleLbl="parChTrans1D3" presStyleIdx="0" presStyleCnt="2"/>
      <dgm:spPr/>
      <dgm:t>
        <a:bodyPr/>
        <a:lstStyle/>
        <a:p>
          <a:endParaRPr lang="pt-BR"/>
        </a:p>
      </dgm:t>
    </dgm:pt>
    <dgm:pt modelId="{ECD68986-F404-4F78-924A-544FD92E99A4}" type="pres">
      <dgm:prSet presAssocID="{2F515B26-1A65-4E1E-8277-4573C31D2EF8}" presName="connTx" presStyleLbl="parChTrans1D3" presStyleIdx="0" presStyleCnt="2"/>
      <dgm:spPr/>
      <dgm:t>
        <a:bodyPr/>
        <a:lstStyle/>
        <a:p>
          <a:endParaRPr lang="pt-BR"/>
        </a:p>
      </dgm:t>
    </dgm:pt>
    <dgm:pt modelId="{D55A2C29-F59F-4114-B26D-D2C6234B95D9}" type="pres">
      <dgm:prSet presAssocID="{8ED70BEC-314F-4A98-9997-45CCCA1929F5}" presName="root2" presStyleCnt="0"/>
      <dgm:spPr/>
    </dgm:pt>
    <dgm:pt modelId="{78013D5B-CCE9-41B7-9849-3405C0351367}" type="pres">
      <dgm:prSet presAssocID="{8ED70BEC-314F-4A98-9997-45CCCA1929F5}" presName="LevelTwoTextNode" presStyleLbl="node3" presStyleIdx="0" presStyleCnt="2" custLinFactNeighborX="-7897" custLinFactNeighborY="-2323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5408DDE-C1F7-457F-AEF3-A4C8F6AB1217}" type="pres">
      <dgm:prSet presAssocID="{8ED70BEC-314F-4A98-9997-45CCCA1929F5}" presName="level3hierChild" presStyleCnt="0"/>
      <dgm:spPr/>
    </dgm:pt>
    <dgm:pt modelId="{14A792CA-07F0-44FD-B841-A622317EBFEF}" type="pres">
      <dgm:prSet presAssocID="{74E37098-2E7E-4B17-82F7-1D2068F16347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86BF94B1-5FCE-496E-8B3A-EFCDCD0544DC}" type="pres">
      <dgm:prSet presAssocID="{74E37098-2E7E-4B17-82F7-1D2068F16347}" presName="connTx" presStyleLbl="parChTrans1D2" presStyleIdx="1" presStyleCnt="2"/>
      <dgm:spPr/>
      <dgm:t>
        <a:bodyPr/>
        <a:lstStyle/>
        <a:p>
          <a:endParaRPr lang="pt-BR"/>
        </a:p>
      </dgm:t>
    </dgm:pt>
    <dgm:pt modelId="{9BF29F36-A836-47D0-B627-1A60CAA2F76E}" type="pres">
      <dgm:prSet presAssocID="{04D7C523-AD2A-48A6-AB17-8E75D290E2AA}" presName="root2" presStyleCnt="0"/>
      <dgm:spPr/>
    </dgm:pt>
    <dgm:pt modelId="{935CCE75-A9FE-4452-B148-7095C354AC51}" type="pres">
      <dgm:prSet presAssocID="{04D7C523-AD2A-48A6-AB17-8E75D290E2A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0F9D44D-60DE-4B1B-9F1F-892144529E76}" type="pres">
      <dgm:prSet presAssocID="{04D7C523-AD2A-48A6-AB17-8E75D290E2AA}" presName="level3hierChild" presStyleCnt="0"/>
      <dgm:spPr/>
    </dgm:pt>
    <dgm:pt modelId="{9911C982-3C87-4FD1-9666-A28A8820AA2F}" type="pres">
      <dgm:prSet presAssocID="{4D7368D2-75CF-41C5-BA57-B1D34E254303}" presName="conn2-1" presStyleLbl="parChTrans1D3" presStyleIdx="1" presStyleCnt="2"/>
      <dgm:spPr/>
      <dgm:t>
        <a:bodyPr/>
        <a:lstStyle/>
        <a:p>
          <a:endParaRPr lang="pt-BR"/>
        </a:p>
      </dgm:t>
    </dgm:pt>
    <dgm:pt modelId="{D1C16AD8-596B-449E-BB63-3862E472A66B}" type="pres">
      <dgm:prSet presAssocID="{4D7368D2-75CF-41C5-BA57-B1D34E254303}" presName="connTx" presStyleLbl="parChTrans1D3" presStyleIdx="1" presStyleCnt="2"/>
      <dgm:spPr/>
      <dgm:t>
        <a:bodyPr/>
        <a:lstStyle/>
        <a:p>
          <a:endParaRPr lang="pt-BR"/>
        </a:p>
      </dgm:t>
    </dgm:pt>
    <dgm:pt modelId="{1B882539-E38A-4730-A319-29FB5B9BBA50}" type="pres">
      <dgm:prSet presAssocID="{C28DF472-CE60-457A-9970-39DE87CD9995}" presName="root2" presStyleCnt="0"/>
      <dgm:spPr/>
    </dgm:pt>
    <dgm:pt modelId="{C9BF63B2-1ADD-4E91-869B-A03C00EE006D}" type="pres">
      <dgm:prSet presAssocID="{C28DF472-CE60-457A-9970-39DE87CD9995}" presName="LevelTwoTextNode" presStyleLbl="node3" presStyleIdx="1" presStyleCnt="2" custLinFactNeighborX="-7897" custLinFactNeighborY="2196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37AD118-E54B-43A5-8EB4-FBD757352E50}" type="pres">
      <dgm:prSet presAssocID="{C28DF472-CE60-457A-9970-39DE87CD9995}" presName="level3hierChild" presStyleCnt="0"/>
      <dgm:spPr/>
    </dgm:pt>
    <dgm:pt modelId="{FD700350-51E4-40AE-BAB0-453AB575BE3E}" type="pres">
      <dgm:prSet presAssocID="{7A007B8A-3C77-48AE-A76D-F4FCA5A78252}" presName="root1" presStyleCnt="0"/>
      <dgm:spPr/>
    </dgm:pt>
    <dgm:pt modelId="{2FF03D6F-7A17-419A-80EC-747D4EC13E00}" type="pres">
      <dgm:prSet presAssocID="{7A007B8A-3C77-48AE-A76D-F4FCA5A78252}" presName="LevelOneTextNode" presStyleLbl="node0" presStyleIdx="1" presStyleCnt="2" custScaleX="332450" custLinFactNeighborX="39959" custLinFactNeighborY="6306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3875AB-99A0-44C2-AAC0-9A50C9D1A50A}" type="pres">
      <dgm:prSet presAssocID="{7A007B8A-3C77-48AE-A76D-F4FCA5A78252}" presName="level2hierChild" presStyleCnt="0"/>
      <dgm:spPr/>
    </dgm:pt>
  </dgm:ptLst>
  <dgm:cxnLst>
    <dgm:cxn modelId="{468199B4-D9E5-4250-AAC7-9BA06739FF55}" type="presOf" srcId="{04D7C523-AD2A-48A6-AB17-8E75D290E2AA}" destId="{935CCE75-A9FE-4452-B148-7095C354AC51}" srcOrd="0" destOrd="0" presId="urn:microsoft.com/office/officeart/2005/8/layout/hierarchy2"/>
    <dgm:cxn modelId="{FC5A4B3F-D8DE-467E-AEFF-14682A317474}" type="presOf" srcId="{2F515B26-1A65-4E1E-8277-4573C31D2EF8}" destId="{ECD68986-F404-4F78-924A-544FD92E99A4}" srcOrd="1" destOrd="0" presId="urn:microsoft.com/office/officeart/2005/8/layout/hierarchy2"/>
    <dgm:cxn modelId="{21B91073-29F1-4E89-8E2F-8B1F6F61AA24}" type="presOf" srcId="{7A007B8A-3C77-48AE-A76D-F4FCA5A78252}" destId="{2FF03D6F-7A17-419A-80EC-747D4EC13E00}" srcOrd="0" destOrd="0" presId="urn:microsoft.com/office/officeart/2005/8/layout/hierarchy2"/>
    <dgm:cxn modelId="{73C75A14-3632-4CA5-BC6A-0C7743152D09}" type="presOf" srcId="{4D7368D2-75CF-41C5-BA57-B1D34E254303}" destId="{9911C982-3C87-4FD1-9666-A28A8820AA2F}" srcOrd="0" destOrd="0" presId="urn:microsoft.com/office/officeart/2005/8/layout/hierarchy2"/>
    <dgm:cxn modelId="{A950E8AF-BE3E-43EA-A30D-03F16EE02700}" type="presOf" srcId="{2F515B26-1A65-4E1E-8277-4573C31D2EF8}" destId="{5BE9F90B-5761-44AB-B1FE-BC0836A835E8}" srcOrd="0" destOrd="0" presId="urn:microsoft.com/office/officeart/2005/8/layout/hierarchy2"/>
    <dgm:cxn modelId="{E6AC0458-D490-4085-879A-4D1FF41B8F41}" type="presOf" srcId="{74E37098-2E7E-4B17-82F7-1D2068F16347}" destId="{14A792CA-07F0-44FD-B841-A622317EBFEF}" srcOrd="0" destOrd="0" presId="urn:microsoft.com/office/officeart/2005/8/layout/hierarchy2"/>
    <dgm:cxn modelId="{8CAFC1D0-E2ED-43B0-BFD1-C564627F8ACD}" srcId="{7D919FE2-DED9-4B14-8EDE-8F8B156540F6}" destId="{04D7C523-AD2A-48A6-AB17-8E75D290E2AA}" srcOrd="1" destOrd="0" parTransId="{74E37098-2E7E-4B17-82F7-1D2068F16347}" sibTransId="{08BD7DFC-75FE-4735-873E-7E184EFEC8DC}"/>
    <dgm:cxn modelId="{918F237B-1B76-44F8-9460-237018F67DE7}" type="presOf" srcId="{4D7368D2-75CF-41C5-BA57-B1D34E254303}" destId="{D1C16AD8-596B-449E-BB63-3862E472A66B}" srcOrd="1" destOrd="0" presId="urn:microsoft.com/office/officeart/2005/8/layout/hierarchy2"/>
    <dgm:cxn modelId="{4BEE70CC-B25F-4281-BEA4-2B3C28D10EF0}" srcId="{C8218313-3C2F-49A0-8D38-552F02B48863}" destId="{7D919FE2-DED9-4B14-8EDE-8F8B156540F6}" srcOrd="0" destOrd="0" parTransId="{91EDBA25-15EA-4A46-9433-9A75BDA618F9}" sibTransId="{D0768E6F-C7AB-4EDA-AEEF-23DFE9A8FFDF}"/>
    <dgm:cxn modelId="{A92504EE-54AE-42ED-8817-9876947A4D37}" type="presOf" srcId="{1958E9DF-A20B-4001-8AF5-DA6D910124F5}" destId="{F01F0899-2265-45AA-81EB-C093D95BA652}" srcOrd="0" destOrd="0" presId="urn:microsoft.com/office/officeart/2005/8/layout/hierarchy2"/>
    <dgm:cxn modelId="{41274034-5DDB-496A-955E-F5CE9CE72311}" type="presOf" srcId="{C28DF472-CE60-457A-9970-39DE87CD9995}" destId="{C9BF63B2-1ADD-4E91-869B-A03C00EE006D}" srcOrd="0" destOrd="0" presId="urn:microsoft.com/office/officeart/2005/8/layout/hierarchy2"/>
    <dgm:cxn modelId="{B744CA1F-5A55-4B4B-BB8C-C39C733EA066}" type="presOf" srcId="{8ED70BEC-314F-4A98-9997-45CCCA1929F5}" destId="{78013D5B-CCE9-41B7-9849-3405C0351367}" srcOrd="0" destOrd="0" presId="urn:microsoft.com/office/officeart/2005/8/layout/hierarchy2"/>
    <dgm:cxn modelId="{FD8AC9DE-9972-4E5E-9C23-5161812B7DD9}" srcId="{04D7C523-AD2A-48A6-AB17-8E75D290E2AA}" destId="{C28DF472-CE60-457A-9970-39DE87CD9995}" srcOrd="0" destOrd="0" parTransId="{4D7368D2-75CF-41C5-BA57-B1D34E254303}" sibTransId="{25FC1345-8C40-4A00-9B34-4A3090273EDA}"/>
    <dgm:cxn modelId="{F08D2230-F15B-46D3-9C29-7B10254195F0}" type="presOf" srcId="{7D919FE2-DED9-4B14-8EDE-8F8B156540F6}" destId="{5CF6B70E-324A-4C81-A9B4-F8CA9C3EAB6D}" srcOrd="0" destOrd="0" presId="urn:microsoft.com/office/officeart/2005/8/layout/hierarchy2"/>
    <dgm:cxn modelId="{65191546-7803-4691-BA6B-3883D34FE728}" srcId="{C8218313-3C2F-49A0-8D38-552F02B48863}" destId="{7A007B8A-3C77-48AE-A76D-F4FCA5A78252}" srcOrd="1" destOrd="0" parTransId="{7AA4519A-7CF7-41D6-965C-8012C7E59A9B}" sibTransId="{603A0C80-847E-463C-9245-2B4B189CF0DC}"/>
    <dgm:cxn modelId="{8A25F064-AC2E-40A4-9E0E-6AC480A439AB}" type="presOf" srcId="{7C3FE2BF-7B6B-4A31-9481-25FC2EF2C188}" destId="{241D154C-B6EF-40BF-8C54-E97ECE09F661}" srcOrd="0" destOrd="0" presId="urn:microsoft.com/office/officeart/2005/8/layout/hierarchy2"/>
    <dgm:cxn modelId="{2B4B5539-BE47-45E6-9B7D-51B93E00D058}" srcId="{7D919FE2-DED9-4B14-8EDE-8F8B156540F6}" destId="{7C3FE2BF-7B6B-4A31-9481-25FC2EF2C188}" srcOrd="0" destOrd="0" parTransId="{1958E9DF-A20B-4001-8AF5-DA6D910124F5}" sibTransId="{2E123FE3-99C6-426A-88BA-AC740328BFE5}"/>
    <dgm:cxn modelId="{3D08E391-0C73-44AE-9E98-8A95FAB0D68C}" type="presOf" srcId="{C8218313-3C2F-49A0-8D38-552F02B48863}" destId="{5E1DBC61-7FE2-4ED7-AF2E-BF4C9C612F1D}" srcOrd="0" destOrd="0" presId="urn:microsoft.com/office/officeart/2005/8/layout/hierarchy2"/>
    <dgm:cxn modelId="{4CC16241-9D2C-4580-8D16-223A53B7474C}" srcId="{7C3FE2BF-7B6B-4A31-9481-25FC2EF2C188}" destId="{8ED70BEC-314F-4A98-9997-45CCCA1929F5}" srcOrd="0" destOrd="0" parTransId="{2F515B26-1A65-4E1E-8277-4573C31D2EF8}" sibTransId="{D820FC1C-6403-40E3-B2FD-1D5F825ADA13}"/>
    <dgm:cxn modelId="{6FE482F9-7473-433F-BE4E-15F6055E2D7E}" type="presOf" srcId="{1958E9DF-A20B-4001-8AF5-DA6D910124F5}" destId="{CFFCFC35-CB1A-4D7E-B964-A8EA1C798F41}" srcOrd="1" destOrd="0" presId="urn:microsoft.com/office/officeart/2005/8/layout/hierarchy2"/>
    <dgm:cxn modelId="{B407A1F6-268B-4EBB-9603-B5D7AD319EF8}" type="presOf" srcId="{74E37098-2E7E-4B17-82F7-1D2068F16347}" destId="{86BF94B1-5FCE-496E-8B3A-EFCDCD0544DC}" srcOrd="1" destOrd="0" presId="urn:microsoft.com/office/officeart/2005/8/layout/hierarchy2"/>
    <dgm:cxn modelId="{C0791EAC-0421-4BF4-B9D5-762546661BAE}" type="presParOf" srcId="{5E1DBC61-7FE2-4ED7-AF2E-BF4C9C612F1D}" destId="{2FFB1CD0-AE25-487F-8D26-2ADBA90A8727}" srcOrd="0" destOrd="0" presId="urn:microsoft.com/office/officeart/2005/8/layout/hierarchy2"/>
    <dgm:cxn modelId="{16940704-0B13-46CC-96B5-5388A4B1822F}" type="presParOf" srcId="{2FFB1CD0-AE25-487F-8D26-2ADBA90A8727}" destId="{5CF6B70E-324A-4C81-A9B4-F8CA9C3EAB6D}" srcOrd="0" destOrd="0" presId="urn:microsoft.com/office/officeart/2005/8/layout/hierarchy2"/>
    <dgm:cxn modelId="{FA17114B-27E2-470B-BC0F-BC22F0228166}" type="presParOf" srcId="{2FFB1CD0-AE25-487F-8D26-2ADBA90A8727}" destId="{032A0D84-2A6A-4672-A031-9689003759B0}" srcOrd="1" destOrd="0" presId="urn:microsoft.com/office/officeart/2005/8/layout/hierarchy2"/>
    <dgm:cxn modelId="{844E9BE1-A943-4B25-96DB-02A948231940}" type="presParOf" srcId="{032A0D84-2A6A-4672-A031-9689003759B0}" destId="{F01F0899-2265-45AA-81EB-C093D95BA652}" srcOrd="0" destOrd="0" presId="urn:microsoft.com/office/officeart/2005/8/layout/hierarchy2"/>
    <dgm:cxn modelId="{C050D0DA-93A5-437A-B23B-2F5AAD8CED94}" type="presParOf" srcId="{F01F0899-2265-45AA-81EB-C093D95BA652}" destId="{CFFCFC35-CB1A-4D7E-B964-A8EA1C798F41}" srcOrd="0" destOrd="0" presId="urn:microsoft.com/office/officeart/2005/8/layout/hierarchy2"/>
    <dgm:cxn modelId="{1C824A3A-30A1-43B4-B27D-F42FFB3AFEE8}" type="presParOf" srcId="{032A0D84-2A6A-4672-A031-9689003759B0}" destId="{EEA39D62-9857-4A1A-9745-9BFFBAC11F22}" srcOrd="1" destOrd="0" presId="urn:microsoft.com/office/officeart/2005/8/layout/hierarchy2"/>
    <dgm:cxn modelId="{1126694D-7A94-4031-9825-0B45819B1CEF}" type="presParOf" srcId="{EEA39D62-9857-4A1A-9745-9BFFBAC11F22}" destId="{241D154C-B6EF-40BF-8C54-E97ECE09F661}" srcOrd="0" destOrd="0" presId="urn:microsoft.com/office/officeart/2005/8/layout/hierarchy2"/>
    <dgm:cxn modelId="{D8D90FC3-C0E2-4A0F-AD2B-3F72E041E7E3}" type="presParOf" srcId="{EEA39D62-9857-4A1A-9745-9BFFBAC11F22}" destId="{D564128F-E936-4FFC-BE0B-AD379FEF6031}" srcOrd="1" destOrd="0" presId="urn:microsoft.com/office/officeart/2005/8/layout/hierarchy2"/>
    <dgm:cxn modelId="{404C4AF7-2AAE-4525-8024-E09B7C8BFCC3}" type="presParOf" srcId="{D564128F-E936-4FFC-BE0B-AD379FEF6031}" destId="{5BE9F90B-5761-44AB-B1FE-BC0836A835E8}" srcOrd="0" destOrd="0" presId="urn:microsoft.com/office/officeart/2005/8/layout/hierarchy2"/>
    <dgm:cxn modelId="{99227492-45D1-4FAC-8B29-687489CF98BE}" type="presParOf" srcId="{5BE9F90B-5761-44AB-B1FE-BC0836A835E8}" destId="{ECD68986-F404-4F78-924A-544FD92E99A4}" srcOrd="0" destOrd="0" presId="urn:microsoft.com/office/officeart/2005/8/layout/hierarchy2"/>
    <dgm:cxn modelId="{C0B9F5CC-7F7C-4B15-BB2D-B06FC3342BFB}" type="presParOf" srcId="{D564128F-E936-4FFC-BE0B-AD379FEF6031}" destId="{D55A2C29-F59F-4114-B26D-D2C6234B95D9}" srcOrd="1" destOrd="0" presId="urn:microsoft.com/office/officeart/2005/8/layout/hierarchy2"/>
    <dgm:cxn modelId="{DCD367BD-4E73-4578-B960-428329ABBB11}" type="presParOf" srcId="{D55A2C29-F59F-4114-B26D-D2C6234B95D9}" destId="{78013D5B-CCE9-41B7-9849-3405C0351367}" srcOrd="0" destOrd="0" presId="urn:microsoft.com/office/officeart/2005/8/layout/hierarchy2"/>
    <dgm:cxn modelId="{A19CB3D5-5E29-4A01-93D2-8443E96F8BD8}" type="presParOf" srcId="{D55A2C29-F59F-4114-B26D-D2C6234B95D9}" destId="{E5408DDE-C1F7-457F-AEF3-A4C8F6AB1217}" srcOrd="1" destOrd="0" presId="urn:microsoft.com/office/officeart/2005/8/layout/hierarchy2"/>
    <dgm:cxn modelId="{316E1FD3-780E-460D-A33D-E1551D0AB80D}" type="presParOf" srcId="{032A0D84-2A6A-4672-A031-9689003759B0}" destId="{14A792CA-07F0-44FD-B841-A622317EBFEF}" srcOrd="2" destOrd="0" presId="urn:microsoft.com/office/officeart/2005/8/layout/hierarchy2"/>
    <dgm:cxn modelId="{CA7EFC4B-80CC-4237-AC2E-0AB33579CC56}" type="presParOf" srcId="{14A792CA-07F0-44FD-B841-A622317EBFEF}" destId="{86BF94B1-5FCE-496E-8B3A-EFCDCD0544DC}" srcOrd="0" destOrd="0" presId="urn:microsoft.com/office/officeart/2005/8/layout/hierarchy2"/>
    <dgm:cxn modelId="{1FE3EA9A-B48A-4BC8-B5F1-446167B6E0EF}" type="presParOf" srcId="{032A0D84-2A6A-4672-A031-9689003759B0}" destId="{9BF29F36-A836-47D0-B627-1A60CAA2F76E}" srcOrd="3" destOrd="0" presId="urn:microsoft.com/office/officeart/2005/8/layout/hierarchy2"/>
    <dgm:cxn modelId="{1B56585E-34D7-436A-B95D-D3FCFA531038}" type="presParOf" srcId="{9BF29F36-A836-47D0-B627-1A60CAA2F76E}" destId="{935CCE75-A9FE-4452-B148-7095C354AC51}" srcOrd="0" destOrd="0" presId="urn:microsoft.com/office/officeart/2005/8/layout/hierarchy2"/>
    <dgm:cxn modelId="{915A0046-46B7-44C8-9C90-82E93C811869}" type="presParOf" srcId="{9BF29F36-A836-47D0-B627-1A60CAA2F76E}" destId="{50F9D44D-60DE-4B1B-9F1F-892144529E76}" srcOrd="1" destOrd="0" presId="urn:microsoft.com/office/officeart/2005/8/layout/hierarchy2"/>
    <dgm:cxn modelId="{D90EC090-4D57-47E0-9FC0-22449C509D8B}" type="presParOf" srcId="{50F9D44D-60DE-4B1B-9F1F-892144529E76}" destId="{9911C982-3C87-4FD1-9666-A28A8820AA2F}" srcOrd="0" destOrd="0" presId="urn:microsoft.com/office/officeart/2005/8/layout/hierarchy2"/>
    <dgm:cxn modelId="{75F7D1EF-7458-4334-848A-71AF7391CA51}" type="presParOf" srcId="{9911C982-3C87-4FD1-9666-A28A8820AA2F}" destId="{D1C16AD8-596B-449E-BB63-3862E472A66B}" srcOrd="0" destOrd="0" presId="urn:microsoft.com/office/officeart/2005/8/layout/hierarchy2"/>
    <dgm:cxn modelId="{B2D4E23F-A542-449B-B8EF-460248CBE40B}" type="presParOf" srcId="{50F9D44D-60DE-4B1B-9F1F-892144529E76}" destId="{1B882539-E38A-4730-A319-29FB5B9BBA50}" srcOrd="1" destOrd="0" presId="urn:microsoft.com/office/officeart/2005/8/layout/hierarchy2"/>
    <dgm:cxn modelId="{E1B2B43E-773F-446B-9D0B-4784F32B34D0}" type="presParOf" srcId="{1B882539-E38A-4730-A319-29FB5B9BBA50}" destId="{C9BF63B2-1ADD-4E91-869B-A03C00EE006D}" srcOrd="0" destOrd="0" presId="urn:microsoft.com/office/officeart/2005/8/layout/hierarchy2"/>
    <dgm:cxn modelId="{A12F4731-DE89-460D-8447-C588091F422D}" type="presParOf" srcId="{1B882539-E38A-4730-A319-29FB5B9BBA50}" destId="{B37AD118-E54B-43A5-8EB4-FBD757352E50}" srcOrd="1" destOrd="0" presId="urn:microsoft.com/office/officeart/2005/8/layout/hierarchy2"/>
    <dgm:cxn modelId="{9C878EF8-8D82-4263-9AC1-8047A6BF0B2F}" type="presParOf" srcId="{5E1DBC61-7FE2-4ED7-AF2E-BF4C9C612F1D}" destId="{FD700350-51E4-40AE-BAB0-453AB575BE3E}" srcOrd="1" destOrd="0" presId="urn:microsoft.com/office/officeart/2005/8/layout/hierarchy2"/>
    <dgm:cxn modelId="{76C59CEC-2B69-4A02-81B7-4CCD5E5D3666}" type="presParOf" srcId="{FD700350-51E4-40AE-BAB0-453AB575BE3E}" destId="{2FF03D6F-7A17-419A-80EC-747D4EC13E00}" srcOrd="0" destOrd="0" presId="urn:microsoft.com/office/officeart/2005/8/layout/hierarchy2"/>
    <dgm:cxn modelId="{D7DFE10A-6D8B-4AEE-8ACA-79CFDF7F0654}" type="presParOf" srcId="{FD700350-51E4-40AE-BAB0-453AB575BE3E}" destId="{943875AB-99A0-44C2-AAC0-9A50C9D1A50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F25A6C-70B5-4C56-97C6-64F495D49066}" type="doc">
      <dgm:prSet loTypeId="urn:microsoft.com/office/officeart/2005/8/layout/hierarchy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D2CDFE57-CEA3-4D01-AAE2-6B5D2A2D56F6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pt-BR" sz="3600" b="0" dirty="0" smtClean="0"/>
            <a:t>Desenvolvimento adequado</a:t>
          </a:r>
        </a:p>
      </dgm:t>
    </dgm:pt>
    <dgm:pt modelId="{1147313B-FB0D-4F46-AE01-5C41AC875E3E}" type="parTrans" cxnId="{D3737CB5-4861-4962-9389-D9156001B443}">
      <dgm:prSet/>
      <dgm:spPr/>
      <dgm:t>
        <a:bodyPr/>
        <a:lstStyle/>
        <a:p>
          <a:endParaRPr lang="pt-BR"/>
        </a:p>
      </dgm:t>
    </dgm:pt>
    <dgm:pt modelId="{E471ED64-CA62-4F63-8AFD-9A0F57E5905E}" type="sibTrans" cxnId="{D3737CB5-4861-4962-9389-D9156001B443}">
      <dgm:prSet/>
      <dgm:spPr/>
      <dgm:t>
        <a:bodyPr/>
        <a:lstStyle/>
        <a:p>
          <a:endParaRPr lang="pt-BR"/>
        </a:p>
      </dgm:t>
    </dgm:pt>
    <dgm:pt modelId="{36546FF0-E79F-4750-BEB5-0E16AD669364}">
      <dgm:prSet phldrT="[Texto]" custT="1"/>
      <dgm:spPr>
        <a:solidFill>
          <a:srgbClr val="3FC54C"/>
        </a:solidFill>
        <a:ln>
          <a:solidFill>
            <a:schemeClr val="bg2">
              <a:lumMod val="1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39700" prst="cross"/>
        </a:sp3d>
      </dgm:spPr>
      <dgm:t>
        <a:bodyPr/>
        <a:lstStyle/>
        <a:p>
          <a:r>
            <a:rPr lang="pt-BR" sz="3200" dirty="0" smtClean="0"/>
            <a:t>Parto saudável</a:t>
          </a:r>
          <a:endParaRPr lang="pt-BR" sz="3200" dirty="0"/>
        </a:p>
      </dgm:t>
    </dgm:pt>
    <dgm:pt modelId="{1653A955-3C43-4EFA-B52E-2A06178CB4E6}" type="parTrans" cxnId="{C8139602-5833-4F23-A6BA-E61E8A10FB88}">
      <dgm:prSet/>
      <dgm:spPr/>
      <dgm:t>
        <a:bodyPr/>
        <a:lstStyle/>
        <a:p>
          <a:endParaRPr lang="pt-BR"/>
        </a:p>
      </dgm:t>
    </dgm:pt>
    <dgm:pt modelId="{7D963A4A-C5F7-4F6D-A2B8-046DDE0C6315}" type="sibTrans" cxnId="{C8139602-5833-4F23-A6BA-E61E8A10FB88}">
      <dgm:prSet/>
      <dgm:spPr/>
      <dgm:t>
        <a:bodyPr/>
        <a:lstStyle/>
        <a:p>
          <a:endParaRPr lang="pt-BR"/>
        </a:p>
      </dgm:t>
    </dgm:pt>
    <dgm:pt modelId="{ED53533A-D21A-4134-984E-4AFD46D994C0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bg2">
              <a:lumMod val="1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pt-BR" sz="2400" dirty="0" smtClean="0"/>
            <a:t>Qualidade de vida ao binômio mãe/bebê</a:t>
          </a:r>
          <a:endParaRPr lang="pt-BR" sz="2400" dirty="0"/>
        </a:p>
      </dgm:t>
    </dgm:pt>
    <dgm:pt modelId="{190A9D82-9D5B-4E7C-9E97-68EDDCEDB9EA}" type="parTrans" cxnId="{777CF5A9-AA41-4E51-9873-2F0182D4400D}">
      <dgm:prSet/>
      <dgm:spPr/>
      <dgm:t>
        <a:bodyPr/>
        <a:lstStyle/>
        <a:p>
          <a:endParaRPr lang="pt-BR"/>
        </a:p>
      </dgm:t>
    </dgm:pt>
    <dgm:pt modelId="{D28A610C-2E8A-47F0-847C-9C1DA04F5578}" type="sibTrans" cxnId="{777CF5A9-AA41-4E51-9873-2F0182D4400D}">
      <dgm:prSet/>
      <dgm:spPr/>
      <dgm:t>
        <a:bodyPr/>
        <a:lstStyle/>
        <a:p>
          <a:endParaRPr lang="pt-BR"/>
        </a:p>
      </dgm:t>
    </dgm:pt>
    <dgm:pt modelId="{7ADA3A0C-2C18-4546-8AF7-C103D2C4FCD4}" type="pres">
      <dgm:prSet presAssocID="{44F25A6C-70B5-4C56-97C6-64F495D490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61886B74-3F1A-4F7B-A013-1EBB46DDBE10}" type="pres">
      <dgm:prSet presAssocID="{D2CDFE57-CEA3-4D01-AAE2-6B5D2A2D56F6}" presName="vertOne" presStyleCnt="0"/>
      <dgm:spPr/>
    </dgm:pt>
    <dgm:pt modelId="{D1327446-72CD-4976-9816-38335AEF2F3C}" type="pres">
      <dgm:prSet presAssocID="{D2CDFE57-CEA3-4D01-AAE2-6B5D2A2D56F6}" presName="txOne" presStyleLbl="node0" presStyleIdx="0" presStyleCnt="1" custScaleX="100064" custScaleY="33381" custLinFactNeighborX="-15" custLinFactNeighborY="2241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82B74ED-64BF-4359-AFE8-ED8C74F49B0D}" type="pres">
      <dgm:prSet presAssocID="{D2CDFE57-CEA3-4D01-AAE2-6B5D2A2D56F6}" presName="parTransOne" presStyleCnt="0"/>
      <dgm:spPr/>
    </dgm:pt>
    <dgm:pt modelId="{83F1B155-25B6-4728-A237-EDA7E8562165}" type="pres">
      <dgm:prSet presAssocID="{D2CDFE57-CEA3-4D01-AAE2-6B5D2A2D56F6}" presName="horzOne" presStyleCnt="0"/>
      <dgm:spPr/>
    </dgm:pt>
    <dgm:pt modelId="{2FB5DC56-A56F-4D27-B448-46AFD33B9B2B}" type="pres">
      <dgm:prSet presAssocID="{36546FF0-E79F-4750-BEB5-0E16AD669364}" presName="vertTwo" presStyleCnt="0"/>
      <dgm:spPr/>
    </dgm:pt>
    <dgm:pt modelId="{0D1F5B3C-34B1-4BF4-AAB0-2993D2F9D355}" type="pres">
      <dgm:prSet presAssocID="{36546FF0-E79F-4750-BEB5-0E16AD669364}" presName="txTwo" presStyleLbl="node2" presStyleIdx="0" presStyleCnt="1" custScaleX="106262" custScaleY="25001" custLinFactNeighborX="-77" custLinFactNeighborY="-812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5B76615-F9E4-4A45-971C-44C0A70E8EF9}" type="pres">
      <dgm:prSet presAssocID="{36546FF0-E79F-4750-BEB5-0E16AD669364}" presName="parTransTwo" presStyleCnt="0"/>
      <dgm:spPr/>
    </dgm:pt>
    <dgm:pt modelId="{A42EF08F-9D6D-4D32-8CD6-FB0AA62BA223}" type="pres">
      <dgm:prSet presAssocID="{36546FF0-E79F-4750-BEB5-0E16AD669364}" presName="horzTwo" presStyleCnt="0"/>
      <dgm:spPr/>
    </dgm:pt>
    <dgm:pt modelId="{C4147BD3-D130-42BB-8EA9-7E89C22D21AD}" type="pres">
      <dgm:prSet presAssocID="{ED53533A-D21A-4134-984E-4AFD46D994C0}" presName="vertThree" presStyleCnt="0"/>
      <dgm:spPr/>
    </dgm:pt>
    <dgm:pt modelId="{3A92C109-FE3A-4FB2-AD40-84BB1A5FE9A8}" type="pres">
      <dgm:prSet presAssocID="{ED53533A-D21A-4134-984E-4AFD46D994C0}" presName="txThree" presStyleLbl="node3" presStyleIdx="0" presStyleCnt="1" custScaleX="106328" custScaleY="34795" custLinFactNeighborX="-1898" custLinFactNeighborY="-101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0C67B6-2C44-44D9-A7BF-187B5C6D6361}" type="pres">
      <dgm:prSet presAssocID="{ED53533A-D21A-4134-984E-4AFD46D994C0}" presName="horzThree" presStyleCnt="0"/>
      <dgm:spPr/>
    </dgm:pt>
  </dgm:ptLst>
  <dgm:cxnLst>
    <dgm:cxn modelId="{D2D4FD9B-AD29-49B4-9A76-C1650929FC1D}" type="presOf" srcId="{44F25A6C-70B5-4C56-97C6-64F495D49066}" destId="{7ADA3A0C-2C18-4546-8AF7-C103D2C4FCD4}" srcOrd="0" destOrd="0" presId="urn:microsoft.com/office/officeart/2005/8/layout/hierarchy4"/>
    <dgm:cxn modelId="{16E3F736-AD9B-4811-9668-54A2AB02751C}" type="presOf" srcId="{36546FF0-E79F-4750-BEB5-0E16AD669364}" destId="{0D1F5B3C-34B1-4BF4-AAB0-2993D2F9D355}" srcOrd="0" destOrd="0" presId="urn:microsoft.com/office/officeart/2005/8/layout/hierarchy4"/>
    <dgm:cxn modelId="{777CF5A9-AA41-4E51-9873-2F0182D4400D}" srcId="{36546FF0-E79F-4750-BEB5-0E16AD669364}" destId="{ED53533A-D21A-4134-984E-4AFD46D994C0}" srcOrd="0" destOrd="0" parTransId="{190A9D82-9D5B-4E7C-9E97-68EDDCEDB9EA}" sibTransId="{D28A610C-2E8A-47F0-847C-9C1DA04F5578}"/>
    <dgm:cxn modelId="{CEAFCDDC-B73B-44F2-A5AC-3CD58C4EC7C4}" type="presOf" srcId="{ED53533A-D21A-4134-984E-4AFD46D994C0}" destId="{3A92C109-FE3A-4FB2-AD40-84BB1A5FE9A8}" srcOrd="0" destOrd="0" presId="urn:microsoft.com/office/officeart/2005/8/layout/hierarchy4"/>
    <dgm:cxn modelId="{4C7DCFAC-D35B-40CB-B4C5-9794C4DB6510}" type="presOf" srcId="{D2CDFE57-CEA3-4D01-AAE2-6B5D2A2D56F6}" destId="{D1327446-72CD-4976-9816-38335AEF2F3C}" srcOrd="0" destOrd="0" presId="urn:microsoft.com/office/officeart/2005/8/layout/hierarchy4"/>
    <dgm:cxn modelId="{D3737CB5-4861-4962-9389-D9156001B443}" srcId="{44F25A6C-70B5-4C56-97C6-64F495D49066}" destId="{D2CDFE57-CEA3-4D01-AAE2-6B5D2A2D56F6}" srcOrd="0" destOrd="0" parTransId="{1147313B-FB0D-4F46-AE01-5C41AC875E3E}" sibTransId="{E471ED64-CA62-4F63-8AFD-9A0F57E5905E}"/>
    <dgm:cxn modelId="{C8139602-5833-4F23-A6BA-E61E8A10FB88}" srcId="{D2CDFE57-CEA3-4D01-AAE2-6B5D2A2D56F6}" destId="{36546FF0-E79F-4750-BEB5-0E16AD669364}" srcOrd="0" destOrd="0" parTransId="{1653A955-3C43-4EFA-B52E-2A06178CB4E6}" sibTransId="{7D963A4A-C5F7-4F6D-A2B8-046DDE0C6315}"/>
    <dgm:cxn modelId="{AABF2FEE-0C78-4A8B-9ABE-7EDF9B6B9C18}" type="presParOf" srcId="{7ADA3A0C-2C18-4546-8AF7-C103D2C4FCD4}" destId="{61886B74-3F1A-4F7B-A013-1EBB46DDBE10}" srcOrd="0" destOrd="0" presId="urn:microsoft.com/office/officeart/2005/8/layout/hierarchy4"/>
    <dgm:cxn modelId="{8E61B81F-FF81-4F06-8CB0-D4042E4DB19E}" type="presParOf" srcId="{61886B74-3F1A-4F7B-A013-1EBB46DDBE10}" destId="{D1327446-72CD-4976-9816-38335AEF2F3C}" srcOrd="0" destOrd="0" presId="urn:microsoft.com/office/officeart/2005/8/layout/hierarchy4"/>
    <dgm:cxn modelId="{D0704E48-72DA-4423-9B83-297B3FC863AD}" type="presParOf" srcId="{61886B74-3F1A-4F7B-A013-1EBB46DDBE10}" destId="{682B74ED-64BF-4359-AFE8-ED8C74F49B0D}" srcOrd="1" destOrd="0" presId="urn:microsoft.com/office/officeart/2005/8/layout/hierarchy4"/>
    <dgm:cxn modelId="{4D1FA9F9-4AFB-4207-9AFD-7818F0298443}" type="presParOf" srcId="{61886B74-3F1A-4F7B-A013-1EBB46DDBE10}" destId="{83F1B155-25B6-4728-A237-EDA7E8562165}" srcOrd="2" destOrd="0" presId="urn:microsoft.com/office/officeart/2005/8/layout/hierarchy4"/>
    <dgm:cxn modelId="{AF88A1D0-2211-4792-A182-DD7365BA1F24}" type="presParOf" srcId="{83F1B155-25B6-4728-A237-EDA7E8562165}" destId="{2FB5DC56-A56F-4D27-B448-46AFD33B9B2B}" srcOrd="0" destOrd="0" presId="urn:microsoft.com/office/officeart/2005/8/layout/hierarchy4"/>
    <dgm:cxn modelId="{4891ED22-6933-4C9F-B1E7-12308814E624}" type="presParOf" srcId="{2FB5DC56-A56F-4D27-B448-46AFD33B9B2B}" destId="{0D1F5B3C-34B1-4BF4-AAB0-2993D2F9D355}" srcOrd="0" destOrd="0" presId="urn:microsoft.com/office/officeart/2005/8/layout/hierarchy4"/>
    <dgm:cxn modelId="{F930F679-7302-4F06-A55B-3AEE1273CFAC}" type="presParOf" srcId="{2FB5DC56-A56F-4D27-B448-46AFD33B9B2B}" destId="{55B76615-F9E4-4A45-971C-44C0A70E8EF9}" srcOrd="1" destOrd="0" presId="urn:microsoft.com/office/officeart/2005/8/layout/hierarchy4"/>
    <dgm:cxn modelId="{604702F6-98C3-4C7C-A289-35442EA79386}" type="presParOf" srcId="{2FB5DC56-A56F-4D27-B448-46AFD33B9B2B}" destId="{A42EF08F-9D6D-4D32-8CD6-FB0AA62BA223}" srcOrd="2" destOrd="0" presId="urn:microsoft.com/office/officeart/2005/8/layout/hierarchy4"/>
    <dgm:cxn modelId="{94A4F1DF-9338-435A-8120-9D8A927ED3C6}" type="presParOf" srcId="{A42EF08F-9D6D-4D32-8CD6-FB0AA62BA223}" destId="{C4147BD3-D130-42BB-8EA9-7E89C22D21AD}" srcOrd="0" destOrd="0" presId="urn:microsoft.com/office/officeart/2005/8/layout/hierarchy4"/>
    <dgm:cxn modelId="{370907B2-7755-4569-8157-228D380B25C9}" type="presParOf" srcId="{C4147BD3-D130-42BB-8EA9-7E89C22D21AD}" destId="{3A92C109-FE3A-4FB2-AD40-84BB1A5FE9A8}" srcOrd="0" destOrd="0" presId="urn:microsoft.com/office/officeart/2005/8/layout/hierarchy4"/>
    <dgm:cxn modelId="{27065949-1CFE-4E43-9493-F26CC81E858F}" type="presParOf" srcId="{C4147BD3-D130-42BB-8EA9-7E89C22D21AD}" destId="{CC0C67B6-2C44-44D9-A7BF-187B5C6D6361}" srcOrd="1" destOrd="0" presId="urn:microsoft.com/office/officeart/2005/8/layout/hierarchy4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CCCF9D-5C6B-4E88-B50A-059D6CD329D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73308EE-0480-4CB7-890A-2620141C310D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sz="2200" b="1" kern="1200" dirty="0" smtClean="0">
              <a:solidFill>
                <a:srgbClr val="B8004F"/>
              </a:solidFill>
              <a:latin typeface="Calibri" pitchFamily="34" charset="0"/>
              <a:ea typeface="+mn-ea"/>
              <a:cs typeface="Calibri" pitchFamily="34" charset="0"/>
            </a:rPr>
            <a:t>Minimizar dificuldades das gestantes </a:t>
          </a:r>
          <a:r>
            <a:rPr lang="pt-BR" sz="2200" b="1" kern="1200" dirty="0" smtClean="0">
              <a:solidFill>
                <a:srgbClr val="B8004F"/>
              </a:solidFill>
              <a:latin typeface="Calibri" pitchFamily="34" charset="0"/>
              <a:ea typeface="+mn-ea"/>
              <a:cs typeface="Calibri" pitchFamily="34" charset="0"/>
            </a:rPr>
            <a:t>e puérperas</a:t>
          </a:r>
          <a:endParaRPr lang="pt-BR" sz="2200" b="1" kern="1200" dirty="0">
            <a:solidFill>
              <a:srgbClr val="B8004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541B42AB-1502-4B62-8EBC-AE3FDE6D5DCB}" type="parTrans" cxnId="{8A049014-1F23-411A-83D8-A085079B1394}">
      <dgm:prSet/>
      <dgm:spPr/>
      <dgm:t>
        <a:bodyPr/>
        <a:lstStyle/>
        <a:p>
          <a:endParaRPr lang="pt-BR"/>
        </a:p>
      </dgm:t>
    </dgm:pt>
    <dgm:pt modelId="{FC42EEB7-E840-4FCA-85FD-3C2CC2CF5BB2}" type="sibTrans" cxnId="{8A049014-1F23-411A-83D8-A085079B1394}">
      <dgm:prSet/>
      <dgm:spPr/>
      <dgm:t>
        <a:bodyPr/>
        <a:lstStyle/>
        <a:p>
          <a:endParaRPr lang="pt-BR"/>
        </a:p>
      </dgm:t>
    </dgm:pt>
    <dgm:pt modelId="{22F0D199-A445-4060-A22F-DE8DFA7C830C}">
      <dgm:prSet phldrT="[Texto]" custT="1"/>
      <dgm:spPr>
        <a:solidFill>
          <a:srgbClr val="3FC54C"/>
        </a:solidFill>
      </dgm:spPr>
      <dgm:t>
        <a:bodyPr/>
        <a:lstStyle/>
        <a:p>
          <a:pPr algn="just"/>
          <a:r>
            <a:rPr lang="pt-BR" sz="2200" b="1" kern="1200" dirty="0" smtClea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rPr>
            <a:t>Atendimento qualificado às gestantes e puérperas</a:t>
          </a:r>
          <a:endParaRPr lang="pt-BR" sz="2200" b="1" kern="1200" dirty="0">
            <a:solidFill>
              <a:schemeClr val="bg1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CB57C60E-4146-408A-AE6B-BAA4B4BD05C1}" type="parTrans" cxnId="{224C653D-7046-407D-BEAD-7E8D68A7362F}">
      <dgm:prSet/>
      <dgm:spPr/>
      <dgm:t>
        <a:bodyPr/>
        <a:lstStyle/>
        <a:p>
          <a:endParaRPr lang="pt-BR"/>
        </a:p>
      </dgm:t>
    </dgm:pt>
    <dgm:pt modelId="{2861C8A2-7B1D-4368-8B4B-94731C21AF49}" type="sibTrans" cxnId="{224C653D-7046-407D-BEAD-7E8D68A7362F}">
      <dgm:prSet/>
      <dgm:spPr/>
      <dgm:t>
        <a:bodyPr/>
        <a:lstStyle/>
        <a:p>
          <a:endParaRPr lang="pt-BR"/>
        </a:p>
      </dgm:t>
    </dgm:pt>
    <dgm:pt modelId="{EBC516FB-10D0-4739-BD5D-29D0FFEC0607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pt-BR" sz="2200" b="1" kern="1200" dirty="0" smtClean="0">
              <a:solidFill>
                <a:srgbClr val="B8004F"/>
              </a:solidFill>
              <a:latin typeface="Calibri" pitchFamily="34" charset="0"/>
              <a:ea typeface="+mn-ea"/>
              <a:cs typeface="Calibri" pitchFamily="34" charset="0"/>
            </a:rPr>
            <a:t>Conscientização da  importância do início precoce do pré-natal</a:t>
          </a:r>
          <a:endParaRPr lang="pt-BR" sz="2200" b="1" kern="1200" dirty="0">
            <a:solidFill>
              <a:srgbClr val="B8004F"/>
            </a:solidFill>
            <a:latin typeface="Calibri" pitchFamily="34" charset="0"/>
            <a:ea typeface="+mn-ea"/>
            <a:cs typeface="Calibri" pitchFamily="34" charset="0"/>
          </a:endParaRPr>
        </a:p>
      </dgm:t>
    </dgm:pt>
    <dgm:pt modelId="{2C7A0472-68AE-4123-9634-9EAC7683B0AD}" type="parTrans" cxnId="{93E7FF87-74AA-4D72-A77B-1CA2DB384DC9}">
      <dgm:prSet/>
      <dgm:spPr/>
      <dgm:t>
        <a:bodyPr/>
        <a:lstStyle/>
        <a:p>
          <a:endParaRPr lang="pt-BR"/>
        </a:p>
      </dgm:t>
    </dgm:pt>
    <dgm:pt modelId="{F5764F2C-2014-47EB-A6E6-A29EEC4A344C}" type="sibTrans" cxnId="{93E7FF87-74AA-4D72-A77B-1CA2DB384DC9}">
      <dgm:prSet/>
      <dgm:spPr/>
      <dgm:t>
        <a:bodyPr/>
        <a:lstStyle/>
        <a:p>
          <a:endParaRPr lang="pt-BR"/>
        </a:p>
      </dgm:t>
    </dgm:pt>
    <dgm:pt modelId="{EB3BC33C-EC1D-4CFC-8A85-04C3F48E97B9}" type="pres">
      <dgm:prSet presAssocID="{88CCCF9D-5C6B-4E88-B50A-059D6CD329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4C248A3-FD55-4BD8-B396-CD143B580CF1}" type="pres">
      <dgm:prSet presAssocID="{873308EE-0480-4CB7-890A-2620141C310D}" presName="parentLin" presStyleCnt="0"/>
      <dgm:spPr/>
    </dgm:pt>
    <dgm:pt modelId="{F6880137-EDC6-47C4-81AF-D1153800CCA9}" type="pres">
      <dgm:prSet presAssocID="{873308EE-0480-4CB7-890A-2620141C310D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00CA3247-C9A5-49EC-B628-2CAA951B1142}" type="pres">
      <dgm:prSet presAssocID="{873308EE-0480-4CB7-890A-2620141C310D}" presName="parentText" presStyleLbl="node1" presStyleIdx="0" presStyleCnt="3" custScaleX="142857" custScaleY="121578" custLinFactNeighborX="16174" custLinFactNeighborY="2006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F71DFA-81B5-4642-9035-49C90A368CB7}" type="pres">
      <dgm:prSet presAssocID="{873308EE-0480-4CB7-890A-2620141C310D}" presName="negativeSpace" presStyleCnt="0"/>
      <dgm:spPr/>
    </dgm:pt>
    <dgm:pt modelId="{9613458F-1181-4CDB-ACB3-968340EBC72B}" type="pres">
      <dgm:prSet presAssocID="{873308EE-0480-4CB7-890A-2620141C310D}" presName="childText" presStyleLbl="conFgAcc1" presStyleIdx="0" presStyleCnt="3">
        <dgm:presLayoutVars>
          <dgm:bulletEnabled val="1"/>
        </dgm:presLayoutVars>
      </dgm:prSet>
      <dgm:spPr/>
    </dgm:pt>
    <dgm:pt modelId="{6102FF40-7373-4700-ACB8-FBB7C70BB907}" type="pres">
      <dgm:prSet presAssocID="{FC42EEB7-E840-4FCA-85FD-3C2CC2CF5BB2}" presName="spaceBetweenRectangles" presStyleCnt="0"/>
      <dgm:spPr/>
    </dgm:pt>
    <dgm:pt modelId="{39C2AD22-B106-40D8-9541-41FF2A1EB62C}" type="pres">
      <dgm:prSet presAssocID="{22F0D199-A445-4060-A22F-DE8DFA7C830C}" presName="parentLin" presStyleCnt="0"/>
      <dgm:spPr/>
    </dgm:pt>
    <dgm:pt modelId="{E6BE8F91-6AAD-48A7-8F57-0B72455687FB}" type="pres">
      <dgm:prSet presAssocID="{22F0D199-A445-4060-A22F-DE8DFA7C830C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C432A11F-0AC1-4F19-AA99-6D4494D17102}" type="pres">
      <dgm:prSet presAssocID="{22F0D199-A445-4060-A22F-DE8DFA7C830C}" presName="parentText" presStyleLbl="node1" presStyleIdx="1" presStyleCnt="3" custScaleX="135872" custScaleY="127849" custLinFactNeighborX="16262" custLinFactNeighborY="2082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6F013C-7DEA-4841-A5DA-60DF0E31E919}" type="pres">
      <dgm:prSet presAssocID="{22F0D199-A445-4060-A22F-DE8DFA7C830C}" presName="negativeSpace" presStyleCnt="0"/>
      <dgm:spPr/>
    </dgm:pt>
    <dgm:pt modelId="{8CC57836-FBD0-4761-B6B8-8B3E710D5AE8}" type="pres">
      <dgm:prSet presAssocID="{22F0D199-A445-4060-A22F-DE8DFA7C830C}" presName="childText" presStyleLbl="conFgAcc1" presStyleIdx="1" presStyleCnt="3">
        <dgm:presLayoutVars>
          <dgm:bulletEnabled val="1"/>
        </dgm:presLayoutVars>
      </dgm:prSet>
      <dgm:spPr/>
    </dgm:pt>
    <dgm:pt modelId="{11A42BCB-8CF1-485C-8BBC-2277C6186FC2}" type="pres">
      <dgm:prSet presAssocID="{2861C8A2-7B1D-4368-8B4B-94731C21AF49}" presName="spaceBetweenRectangles" presStyleCnt="0"/>
      <dgm:spPr/>
    </dgm:pt>
    <dgm:pt modelId="{8E252C0C-F8AA-4434-89BB-F913B5782A88}" type="pres">
      <dgm:prSet presAssocID="{EBC516FB-10D0-4739-BD5D-29D0FFEC0607}" presName="parentLin" presStyleCnt="0"/>
      <dgm:spPr/>
    </dgm:pt>
    <dgm:pt modelId="{B8609578-0789-4917-95BA-F53228858027}" type="pres">
      <dgm:prSet presAssocID="{EBC516FB-10D0-4739-BD5D-29D0FFEC0607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5BB53F5A-08BE-4C7E-81B2-1F3FCFD8C0B0}" type="pres">
      <dgm:prSet presAssocID="{EBC516FB-10D0-4739-BD5D-29D0FFEC0607}" presName="parentText" presStyleLbl="node1" presStyleIdx="2" presStyleCnt="3" custScaleX="133868" custScaleY="136902" custLinFactNeighborX="25848" custLinFactNeighborY="1041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26DB3B-71DA-40E3-92F8-81E945B17FD7}" type="pres">
      <dgm:prSet presAssocID="{EBC516FB-10D0-4739-BD5D-29D0FFEC0607}" presName="negativeSpace" presStyleCnt="0"/>
      <dgm:spPr/>
    </dgm:pt>
    <dgm:pt modelId="{DBF3B21C-464D-4906-A293-88924D27F13B}" type="pres">
      <dgm:prSet presAssocID="{EBC516FB-10D0-4739-BD5D-29D0FFEC060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030DD1-3FF8-4B08-A7E4-C4409E329B01}" type="presOf" srcId="{88CCCF9D-5C6B-4E88-B50A-059D6CD329D3}" destId="{EB3BC33C-EC1D-4CFC-8A85-04C3F48E97B9}" srcOrd="0" destOrd="0" presId="urn:microsoft.com/office/officeart/2005/8/layout/list1"/>
    <dgm:cxn modelId="{86A4D26D-3702-493F-B417-08A5DC8469CD}" type="presOf" srcId="{22F0D199-A445-4060-A22F-DE8DFA7C830C}" destId="{C432A11F-0AC1-4F19-AA99-6D4494D17102}" srcOrd="1" destOrd="0" presId="urn:microsoft.com/office/officeart/2005/8/layout/list1"/>
    <dgm:cxn modelId="{8A049014-1F23-411A-83D8-A085079B1394}" srcId="{88CCCF9D-5C6B-4E88-B50A-059D6CD329D3}" destId="{873308EE-0480-4CB7-890A-2620141C310D}" srcOrd="0" destOrd="0" parTransId="{541B42AB-1502-4B62-8EBC-AE3FDE6D5DCB}" sibTransId="{FC42EEB7-E840-4FCA-85FD-3C2CC2CF5BB2}"/>
    <dgm:cxn modelId="{93E7FF87-74AA-4D72-A77B-1CA2DB384DC9}" srcId="{88CCCF9D-5C6B-4E88-B50A-059D6CD329D3}" destId="{EBC516FB-10D0-4739-BD5D-29D0FFEC0607}" srcOrd="2" destOrd="0" parTransId="{2C7A0472-68AE-4123-9634-9EAC7683B0AD}" sibTransId="{F5764F2C-2014-47EB-A6E6-A29EEC4A344C}"/>
    <dgm:cxn modelId="{6F4FE847-2014-4736-B891-C4169D68264A}" type="presOf" srcId="{EBC516FB-10D0-4739-BD5D-29D0FFEC0607}" destId="{5BB53F5A-08BE-4C7E-81B2-1F3FCFD8C0B0}" srcOrd="1" destOrd="0" presId="urn:microsoft.com/office/officeart/2005/8/layout/list1"/>
    <dgm:cxn modelId="{18EBDA1A-1162-452E-88CA-A78FF087C699}" type="presOf" srcId="{EBC516FB-10D0-4739-BD5D-29D0FFEC0607}" destId="{B8609578-0789-4917-95BA-F53228858027}" srcOrd="0" destOrd="0" presId="urn:microsoft.com/office/officeart/2005/8/layout/list1"/>
    <dgm:cxn modelId="{47E0B43D-881E-4FAA-9259-520F0E034F91}" type="presOf" srcId="{873308EE-0480-4CB7-890A-2620141C310D}" destId="{F6880137-EDC6-47C4-81AF-D1153800CCA9}" srcOrd="0" destOrd="0" presId="urn:microsoft.com/office/officeart/2005/8/layout/list1"/>
    <dgm:cxn modelId="{411A48AD-3D3D-4AC2-858A-DBBBF0778102}" type="presOf" srcId="{873308EE-0480-4CB7-890A-2620141C310D}" destId="{00CA3247-C9A5-49EC-B628-2CAA951B1142}" srcOrd="1" destOrd="0" presId="urn:microsoft.com/office/officeart/2005/8/layout/list1"/>
    <dgm:cxn modelId="{F93DD478-12CD-4B2E-9606-2E87DDFEAEC6}" type="presOf" srcId="{22F0D199-A445-4060-A22F-DE8DFA7C830C}" destId="{E6BE8F91-6AAD-48A7-8F57-0B72455687FB}" srcOrd="0" destOrd="0" presId="urn:microsoft.com/office/officeart/2005/8/layout/list1"/>
    <dgm:cxn modelId="{224C653D-7046-407D-BEAD-7E8D68A7362F}" srcId="{88CCCF9D-5C6B-4E88-B50A-059D6CD329D3}" destId="{22F0D199-A445-4060-A22F-DE8DFA7C830C}" srcOrd="1" destOrd="0" parTransId="{CB57C60E-4146-408A-AE6B-BAA4B4BD05C1}" sibTransId="{2861C8A2-7B1D-4368-8B4B-94731C21AF49}"/>
    <dgm:cxn modelId="{4C68F927-78D5-403D-A13C-3F13093B7040}" type="presParOf" srcId="{EB3BC33C-EC1D-4CFC-8A85-04C3F48E97B9}" destId="{64C248A3-FD55-4BD8-B396-CD143B580CF1}" srcOrd="0" destOrd="0" presId="urn:microsoft.com/office/officeart/2005/8/layout/list1"/>
    <dgm:cxn modelId="{7720FCD6-FAB6-40F2-9DEE-C811764863A4}" type="presParOf" srcId="{64C248A3-FD55-4BD8-B396-CD143B580CF1}" destId="{F6880137-EDC6-47C4-81AF-D1153800CCA9}" srcOrd="0" destOrd="0" presId="urn:microsoft.com/office/officeart/2005/8/layout/list1"/>
    <dgm:cxn modelId="{146F65A6-4BAE-4132-AD72-42619B8DE10B}" type="presParOf" srcId="{64C248A3-FD55-4BD8-B396-CD143B580CF1}" destId="{00CA3247-C9A5-49EC-B628-2CAA951B1142}" srcOrd="1" destOrd="0" presId="urn:microsoft.com/office/officeart/2005/8/layout/list1"/>
    <dgm:cxn modelId="{F9EAEB9B-19C2-457E-AEAE-F1D1DA483D7A}" type="presParOf" srcId="{EB3BC33C-EC1D-4CFC-8A85-04C3F48E97B9}" destId="{48F71DFA-81B5-4642-9035-49C90A368CB7}" srcOrd="1" destOrd="0" presId="urn:microsoft.com/office/officeart/2005/8/layout/list1"/>
    <dgm:cxn modelId="{683BC997-D248-4F3C-A5C7-315D9CB909EB}" type="presParOf" srcId="{EB3BC33C-EC1D-4CFC-8A85-04C3F48E97B9}" destId="{9613458F-1181-4CDB-ACB3-968340EBC72B}" srcOrd="2" destOrd="0" presId="urn:microsoft.com/office/officeart/2005/8/layout/list1"/>
    <dgm:cxn modelId="{48D101EF-19C1-43E1-A333-0448002039BC}" type="presParOf" srcId="{EB3BC33C-EC1D-4CFC-8A85-04C3F48E97B9}" destId="{6102FF40-7373-4700-ACB8-FBB7C70BB907}" srcOrd="3" destOrd="0" presId="urn:microsoft.com/office/officeart/2005/8/layout/list1"/>
    <dgm:cxn modelId="{FC1216C0-930A-4DDC-9AC6-1E05422E41EB}" type="presParOf" srcId="{EB3BC33C-EC1D-4CFC-8A85-04C3F48E97B9}" destId="{39C2AD22-B106-40D8-9541-41FF2A1EB62C}" srcOrd="4" destOrd="0" presId="urn:microsoft.com/office/officeart/2005/8/layout/list1"/>
    <dgm:cxn modelId="{96FB82D6-3D7E-4AE4-952D-A71E20702D28}" type="presParOf" srcId="{39C2AD22-B106-40D8-9541-41FF2A1EB62C}" destId="{E6BE8F91-6AAD-48A7-8F57-0B72455687FB}" srcOrd="0" destOrd="0" presId="urn:microsoft.com/office/officeart/2005/8/layout/list1"/>
    <dgm:cxn modelId="{4B011205-F0CA-4186-9B66-51D8C92493D8}" type="presParOf" srcId="{39C2AD22-B106-40D8-9541-41FF2A1EB62C}" destId="{C432A11F-0AC1-4F19-AA99-6D4494D17102}" srcOrd="1" destOrd="0" presId="urn:microsoft.com/office/officeart/2005/8/layout/list1"/>
    <dgm:cxn modelId="{659C32DB-7381-4C4D-B73A-42D5178DC31A}" type="presParOf" srcId="{EB3BC33C-EC1D-4CFC-8A85-04C3F48E97B9}" destId="{DB6F013C-7DEA-4841-A5DA-60DF0E31E919}" srcOrd="5" destOrd="0" presId="urn:microsoft.com/office/officeart/2005/8/layout/list1"/>
    <dgm:cxn modelId="{90751B07-E238-458E-8B5A-6B0F4681C9D5}" type="presParOf" srcId="{EB3BC33C-EC1D-4CFC-8A85-04C3F48E97B9}" destId="{8CC57836-FBD0-4761-B6B8-8B3E710D5AE8}" srcOrd="6" destOrd="0" presId="urn:microsoft.com/office/officeart/2005/8/layout/list1"/>
    <dgm:cxn modelId="{5F86A77A-AC65-4B79-AB74-E8602162F307}" type="presParOf" srcId="{EB3BC33C-EC1D-4CFC-8A85-04C3F48E97B9}" destId="{11A42BCB-8CF1-485C-8BBC-2277C6186FC2}" srcOrd="7" destOrd="0" presId="urn:microsoft.com/office/officeart/2005/8/layout/list1"/>
    <dgm:cxn modelId="{98C15DE3-BFD8-4308-BB8E-79B7CEFA5DDF}" type="presParOf" srcId="{EB3BC33C-EC1D-4CFC-8A85-04C3F48E97B9}" destId="{8E252C0C-F8AA-4434-89BB-F913B5782A88}" srcOrd="8" destOrd="0" presId="urn:microsoft.com/office/officeart/2005/8/layout/list1"/>
    <dgm:cxn modelId="{0379D1E2-8682-4B79-B239-84C49986DDDD}" type="presParOf" srcId="{8E252C0C-F8AA-4434-89BB-F913B5782A88}" destId="{B8609578-0789-4917-95BA-F53228858027}" srcOrd="0" destOrd="0" presId="urn:microsoft.com/office/officeart/2005/8/layout/list1"/>
    <dgm:cxn modelId="{AA923E18-ED1A-4CB1-9D89-18903F8FE4FD}" type="presParOf" srcId="{8E252C0C-F8AA-4434-89BB-F913B5782A88}" destId="{5BB53F5A-08BE-4C7E-81B2-1F3FCFD8C0B0}" srcOrd="1" destOrd="0" presId="urn:microsoft.com/office/officeart/2005/8/layout/list1"/>
    <dgm:cxn modelId="{F124EDC6-6AFA-4141-A80B-01415FDD8384}" type="presParOf" srcId="{EB3BC33C-EC1D-4CFC-8A85-04C3F48E97B9}" destId="{9826DB3B-71DA-40E3-92F8-81E945B17FD7}" srcOrd="9" destOrd="0" presId="urn:microsoft.com/office/officeart/2005/8/layout/list1"/>
    <dgm:cxn modelId="{178C6333-98E2-492B-982F-1A6276065DE2}" type="presParOf" srcId="{EB3BC33C-EC1D-4CFC-8A85-04C3F48E97B9}" destId="{DBF3B21C-464D-4906-A293-88924D27F13B}" srcOrd="10" destOrd="0" presId="urn:microsoft.com/office/officeart/2005/8/layout/lis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6B462-79E7-4D23-8A56-044D3A0F76C4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5CB218-4616-46FB-9F9F-546845543ED0}">
      <dgm:prSet phldrT="[Texto]" custT="1"/>
      <dgm:spPr>
        <a:solidFill>
          <a:srgbClr val="3FC54C"/>
        </a:solidFill>
      </dgm:spPr>
      <dgm:t>
        <a:bodyPr/>
        <a:lstStyle/>
        <a:p>
          <a:r>
            <a:rPr lang="pt-BR" sz="3000" b="1" dirty="0" smtClean="0"/>
            <a:t>Comunidade</a:t>
          </a:r>
          <a:endParaRPr lang="pt-BR" sz="3000" b="1" dirty="0"/>
        </a:p>
      </dgm:t>
    </dgm:pt>
    <dgm:pt modelId="{67ACCA60-1EB4-4DF9-BA3B-092429D67933}" type="parTrans" cxnId="{975CE718-0748-4F9C-9CA0-BA2A0CC79D60}">
      <dgm:prSet/>
      <dgm:spPr/>
      <dgm:t>
        <a:bodyPr/>
        <a:lstStyle/>
        <a:p>
          <a:endParaRPr lang="pt-BR"/>
        </a:p>
      </dgm:t>
    </dgm:pt>
    <dgm:pt modelId="{F9FA955C-2370-4471-BA98-12B55F71DB1F}" type="sibTrans" cxnId="{975CE718-0748-4F9C-9CA0-BA2A0CC79D60}">
      <dgm:prSet/>
      <dgm:spPr/>
      <dgm:t>
        <a:bodyPr/>
        <a:lstStyle/>
        <a:p>
          <a:endParaRPr lang="pt-BR"/>
        </a:p>
      </dgm:t>
    </dgm:pt>
    <dgm:pt modelId="{DC3152F6-C5FA-42A4-A82D-B56F5CACB88E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Fortalecimento do vínculo</a:t>
          </a:r>
          <a:endParaRPr lang="pt-BR" sz="2000" b="1" dirty="0">
            <a:solidFill>
              <a:schemeClr val="tx1"/>
            </a:solidFill>
          </a:endParaRPr>
        </a:p>
      </dgm:t>
    </dgm:pt>
    <dgm:pt modelId="{89E53F15-4527-41C3-BBD9-070ABA82840D}" type="parTrans" cxnId="{7B3EEEA6-FFD8-4B9E-8B12-6CF2BBF55F05}">
      <dgm:prSet/>
      <dgm:spPr/>
      <dgm:t>
        <a:bodyPr/>
        <a:lstStyle/>
        <a:p>
          <a:endParaRPr lang="pt-BR"/>
        </a:p>
      </dgm:t>
    </dgm:pt>
    <dgm:pt modelId="{FB96160E-9227-4C41-BCE9-473BBA040DC3}" type="sibTrans" cxnId="{7B3EEEA6-FFD8-4B9E-8B12-6CF2BBF55F05}">
      <dgm:prSet/>
      <dgm:spPr/>
      <dgm:t>
        <a:bodyPr/>
        <a:lstStyle/>
        <a:p>
          <a:endParaRPr lang="pt-BR"/>
        </a:p>
      </dgm:t>
    </dgm:pt>
    <dgm:pt modelId="{D2A4188B-0690-4842-BB8C-2833A4FABA6F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Importância do pré-natal e consulta puerperal</a:t>
          </a:r>
          <a:endParaRPr lang="pt-BR" sz="2000" b="1" dirty="0">
            <a:solidFill>
              <a:schemeClr val="tx1"/>
            </a:solidFill>
          </a:endParaRPr>
        </a:p>
      </dgm:t>
    </dgm:pt>
    <dgm:pt modelId="{9E27AB00-B411-4813-9F5F-9C2F0B0184D9}" type="parTrans" cxnId="{9EE17CF8-3360-4EFB-BD7B-634EEABD1948}">
      <dgm:prSet/>
      <dgm:spPr/>
      <dgm:t>
        <a:bodyPr/>
        <a:lstStyle/>
        <a:p>
          <a:endParaRPr lang="pt-BR"/>
        </a:p>
      </dgm:t>
    </dgm:pt>
    <dgm:pt modelId="{4BADE556-81C5-4525-9169-5FB3B37B467D}" type="sibTrans" cxnId="{9EE17CF8-3360-4EFB-BD7B-634EEABD1948}">
      <dgm:prSet/>
      <dgm:spPr/>
      <dgm:t>
        <a:bodyPr/>
        <a:lstStyle/>
        <a:p>
          <a:endParaRPr lang="pt-BR"/>
        </a:p>
      </dgm:t>
    </dgm:pt>
    <dgm:pt modelId="{02186E93-FD8D-4693-B3B3-C9339DD69B44}">
      <dgm:prSet phldrT="[Texto]" custT="1"/>
      <dgm:spPr>
        <a:solidFill>
          <a:srgbClr val="3FC54C"/>
        </a:solidFill>
      </dgm:spPr>
      <dgm:t>
        <a:bodyPr/>
        <a:lstStyle/>
        <a:p>
          <a:r>
            <a:rPr lang="pt-BR" sz="3000" b="1" dirty="0" smtClean="0"/>
            <a:t>Equipe</a:t>
          </a:r>
          <a:endParaRPr lang="pt-BR" sz="3000" b="1" dirty="0"/>
        </a:p>
      </dgm:t>
    </dgm:pt>
    <dgm:pt modelId="{DCE09ECB-5984-4E4D-9E40-950AB5D64AA5}" type="parTrans" cxnId="{71315DA0-7EBF-4B4F-9689-836557130779}">
      <dgm:prSet/>
      <dgm:spPr/>
      <dgm:t>
        <a:bodyPr/>
        <a:lstStyle/>
        <a:p>
          <a:endParaRPr lang="pt-BR"/>
        </a:p>
      </dgm:t>
    </dgm:pt>
    <dgm:pt modelId="{27DF560D-1E90-4617-AA8C-79D8F0F6575D}" type="sibTrans" cxnId="{71315DA0-7EBF-4B4F-9689-836557130779}">
      <dgm:prSet/>
      <dgm:spPr/>
      <dgm:t>
        <a:bodyPr/>
        <a:lstStyle/>
        <a:p>
          <a:endParaRPr lang="pt-BR"/>
        </a:p>
      </dgm:t>
    </dgm:pt>
    <dgm:pt modelId="{1E5035B0-CB42-45CE-A192-F743401FC606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Capacitada </a:t>
          </a:r>
          <a:endParaRPr lang="pt-BR" sz="2000" b="1" dirty="0">
            <a:solidFill>
              <a:schemeClr val="tx1"/>
            </a:solidFill>
          </a:endParaRPr>
        </a:p>
      </dgm:t>
    </dgm:pt>
    <dgm:pt modelId="{8932BA79-2F36-4FD2-863E-8AA09FA6F649}" type="parTrans" cxnId="{DAEAF079-BF6C-4A2D-B349-39208B96CABB}">
      <dgm:prSet/>
      <dgm:spPr/>
      <dgm:t>
        <a:bodyPr/>
        <a:lstStyle/>
        <a:p>
          <a:endParaRPr lang="pt-BR"/>
        </a:p>
      </dgm:t>
    </dgm:pt>
    <dgm:pt modelId="{034476AC-DD99-44ED-95D3-18B29987F6A1}" type="sibTrans" cxnId="{DAEAF079-BF6C-4A2D-B349-39208B96CABB}">
      <dgm:prSet/>
      <dgm:spPr/>
      <dgm:t>
        <a:bodyPr/>
        <a:lstStyle/>
        <a:p>
          <a:endParaRPr lang="pt-BR"/>
        </a:p>
      </dgm:t>
    </dgm:pt>
    <dgm:pt modelId="{962ACDB4-192B-4288-818C-2E42E1C560E4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Uso de protocolos</a:t>
          </a:r>
          <a:endParaRPr lang="pt-BR" sz="2000" b="1" dirty="0">
            <a:solidFill>
              <a:schemeClr val="tx1"/>
            </a:solidFill>
          </a:endParaRPr>
        </a:p>
      </dgm:t>
    </dgm:pt>
    <dgm:pt modelId="{5F9F0E7B-4D77-4504-A417-94AA3E97ACAA}" type="parTrans" cxnId="{32414ED6-3FEB-40CA-A332-295314D27FAD}">
      <dgm:prSet/>
      <dgm:spPr/>
      <dgm:t>
        <a:bodyPr/>
        <a:lstStyle/>
        <a:p>
          <a:endParaRPr lang="pt-BR"/>
        </a:p>
      </dgm:t>
    </dgm:pt>
    <dgm:pt modelId="{1EDED032-7EDB-4AD5-A244-B8FD28D81891}" type="sibTrans" cxnId="{32414ED6-3FEB-40CA-A332-295314D27FAD}">
      <dgm:prSet/>
      <dgm:spPr/>
      <dgm:t>
        <a:bodyPr/>
        <a:lstStyle/>
        <a:p>
          <a:endParaRPr lang="pt-BR"/>
        </a:p>
      </dgm:t>
    </dgm:pt>
    <dgm:pt modelId="{A80197AB-487B-4C1F-9E03-9C3EB124AC56}">
      <dgm:prSet phldrT="[Texto]" custT="1"/>
      <dgm:spPr>
        <a:solidFill>
          <a:srgbClr val="3FC54C"/>
        </a:solidFill>
      </dgm:spPr>
      <dgm:t>
        <a:bodyPr/>
        <a:lstStyle/>
        <a:p>
          <a:r>
            <a:rPr lang="pt-BR" sz="3000" b="1" dirty="0" smtClean="0"/>
            <a:t>Serviço</a:t>
          </a:r>
          <a:endParaRPr lang="pt-BR" sz="3000" b="1" dirty="0"/>
        </a:p>
      </dgm:t>
    </dgm:pt>
    <dgm:pt modelId="{1488F485-52F5-4A61-B973-9B3DD2848280}" type="parTrans" cxnId="{E9CAF0D5-50FD-49D4-9630-74B884CFF3BF}">
      <dgm:prSet/>
      <dgm:spPr/>
      <dgm:t>
        <a:bodyPr/>
        <a:lstStyle/>
        <a:p>
          <a:endParaRPr lang="pt-BR"/>
        </a:p>
      </dgm:t>
    </dgm:pt>
    <dgm:pt modelId="{E1DA65D7-59D9-48D5-AC57-DD94F41A63DD}" type="sibTrans" cxnId="{E9CAF0D5-50FD-49D4-9630-74B884CFF3BF}">
      <dgm:prSet/>
      <dgm:spPr/>
      <dgm:t>
        <a:bodyPr/>
        <a:lstStyle/>
        <a:p>
          <a:endParaRPr lang="pt-BR"/>
        </a:p>
      </dgm:t>
    </dgm:pt>
    <dgm:pt modelId="{DF3D06D3-4695-498A-97EB-9ABCCC0F3405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ea typeface="ＭＳ Ｐゴシック" pitchFamily="34" charset="-128"/>
            </a:rPr>
            <a:t>Organização e monitoramento das ações</a:t>
          </a:r>
          <a:endParaRPr lang="pt-BR" sz="2000" b="1" dirty="0">
            <a:solidFill>
              <a:schemeClr val="tx1"/>
            </a:solidFill>
          </a:endParaRPr>
        </a:p>
      </dgm:t>
    </dgm:pt>
    <dgm:pt modelId="{F437E3CC-8687-43E2-B28F-ED64C3DCD724}" type="parTrans" cxnId="{42C1B8E4-406C-4463-AF5F-B8AA70CEE33B}">
      <dgm:prSet/>
      <dgm:spPr/>
      <dgm:t>
        <a:bodyPr/>
        <a:lstStyle/>
        <a:p>
          <a:endParaRPr lang="pt-BR"/>
        </a:p>
      </dgm:t>
    </dgm:pt>
    <dgm:pt modelId="{A6FD44CF-59F3-4D40-A0EF-18B7BCD3885B}" type="sibTrans" cxnId="{42C1B8E4-406C-4463-AF5F-B8AA70CEE33B}">
      <dgm:prSet/>
      <dgm:spPr/>
      <dgm:t>
        <a:bodyPr/>
        <a:lstStyle/>
        <a:p>
          <a:endParaRPr lang="pt-BR"/>
        </a:p>
      </dgm:t>
    </dgm:pt>
    <dgm:pt modelId="{CB1A443A-9824-4368-B87E-F7E86E4BF9EE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Prioridade no atendimento</a:t>
          </a:r>
          <a:endParaRPr lang="pt-BR" sz="2000" b="1" dirty="0">
            <a:solidFill>
              <a:schemeClr val="tx1"/>
            </a:solidFill>
          </a:endParaRPr>
        </a:p>
      </dgm:t>
    </dgm:pt>
    <dgm:pt modelId="{9F69ED0B-5AC9-4EEB-9EFA-39951BBF37E3}" type="parTrans" cxnId="{6F4DDFE8-36AD-4C6E-88A5-E3289D5D9B2A}">
      <dgm:prSet/>
      <dgm:spPr/>
      <dgm:t>
        <a:bodyPr/>
        <a:lstStyle/>
        <a:p>
          <a:endParaRPr lang="pt-BR"/>
        </a:p>
      </dgm:t>
    </dgm:pt>
    <dgm:pt modelId="{3D18EE8D-4479-4112-99C1-1C8A845FA055}" type="sibTrans" cxnId="{6F4DDFE8-36AD-4C6E-88A5-E3289D5D9B2A}">
      <dgm:prSet/>
      <dgm:spPr/>
      <dgm:t>
        <a:bodyPr/>
        <a:lstStyle/>
        <a:p>
          <a:endParaRPr lang="pt-BR"/>
        </a:p>
      </dgm:t>
    </dgm:pt>
    <dgm:pt modelId="{AC075C10-755F-4054-9247-C260292AB0AD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Equipe motivada</a:t>
          </a:r>
          <a:endParaRPr lang="pt-BR" sz="2000" b="1" dirty="0">
            <a:solidFill>
              <a:schemeClr val="tx1"/>
            </a:solidFill>
          </a:endParaRPr>
        </a:p>
      </dgm:t>
    </dgm:pt>
    <dgm:pt modelId="{0C6D3A2A-D164-4A21-A623-C93C19409677}" type="parTrans" cxnId="{A6DD3160-D39E-4F58-9E60-A9E7D82C367C}">
      <dgm:prSet/>
      <dgm:spPr/>
      <dgm:t>
        <a:bodyPr/>
        <a:lstStyle/>
        <a:p>
          <a:endParaRPr lang="pt-BR"/>
        </a:p>
      </dgm:t>
    </dgm:pt>
    <dgm:pt modelId="{98D2694C-FB65-4C92-AA56-C893FFD427D6}" type="sibTrans" cxnId="{A6DD3160-D39E-4F58-9E60-A9E7D82C367C}">
      <dgm:prSet/>
      <dgm:spPr/>
      <dgm:t>
        <a:bodyPr/>
        <a:lstStyle/>
        <a:p>
          <a:endParaRPr lang="pt-BR"/>
        </a:p>
      </dgm:t>
    </dgm:pt>
    <dgm:pt modelId="{487B074D-8D4A-40F8-968E-23C64566178B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</a:rPr>
            <a:t>Reavaliação das atividades</a:t>
          </a:r>
          <a:endParaRPr lang="pt-BR" sz="2000" b="1" dirty="0">
            <a:solidFill>
              <a:schemeClr val="tx1"/>
            </a:solidFill>
          </a:endParaRPr>
        </a:p>
      </dgm:t>
    </dgm:pt>
    <dgm:pt modelId="{9E304764-BC4E-4BC2-AA60-6DB092F2FBDD}" type="parTrans" cxnId="{DFAF1480-EC47-4A5B-AE17-CAC9E3894C1D}">
      <dgm:prSet/>
      <dgm:spPr/>
      <dgm:t>
        <a:bodyPr/>
        <a:lstStyle/>
        <a:p>
          <a:endParaRPr lang="pt-BR"/>
        </a:p>
      </dgm:t>
    </dgm:pt>
    <dgm:pt modelId="{CA064A3B-FFAF-44F3-851B-0DFC812214F5}" type="sibTrans" cxnId="{DFAF1480-EC47-4A5B-AE17-CAC9E3894C1D}">
      <dgm:prSet/>
      <dgm:spPr/>
      <dgm:t>
        <a:bodyPr/>
        <a:lstStyle/>
        <a:p>
          <a:endParaRPr lang="pt-BR"/>
        </a:p>
      </dgm:t>
    </dgm:pt>
    <dgm:pt modelId="{4759A522-90A0-4CAA-B6E6-425E4267AE6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ea typeface="ＭＳ Ｐゴシック" pitchFamily="34" charset="-128"/>
            </a:rPr>
            <a:t>Aumento da cobertura</a:t>
          </a:r>
        </a:p>
      </dgm:t>
    </dgm:pt>
    <dgm:pt modelId="{E3D62C09-70EE-4B35-ACD0-1A07AE408013}" type="parTrans" cxnId="{1684BDE5-2660-4A4C-A5A7-0E0527D16160}">
      <dgm:prSet/>
      <dgm:spPr/>
      <dgm:t>
        <a:bodyPr/>
        <a:lstStyle/>
        <a:p>
          <a:endParaRPr lang="pt-BR"/>
        </a:p>
      </dgm:t>
    </dgm:pt>
    <dgm:pt modelId="{F7EBCD8F-5EAB-4B2B-B098-370D8CE38CD2}" type="sibTrans" cxnId="{1684BDE5-2660-4A4C-A5A7-0E0527D16160}">
      <dgm:prSet/>
      <dgm:spPr/>
      <dgm:t>
        <a:bodyPr/>
        <a:lstStyle/>
        <a:p>
          <a:endParaRPr lang="pt-BR"/>
        </a:p>
      </dgm:t>
    </dgm:pt>
    <dgm:pt modelId="{5AF17576-C68C-4910-9EA8-088E78CB4AC0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t-BR" sz="2000" b="1" dirty="0" smtClean="0">
              <a:solidFill>
                <a:schemeClr val="tx1"/>
              </a:solidFill>
              <a:ea typeface="ＭＳ Ｐゴシック" pitchFamily="34" charset="-128"/>
            </a:rPr>
            <a:t>Assistência qualificada</a:t>
          </a:r>
        </a:p>
      </dgm:t>
    </dgm:pt>
    <dgm:pt modelId="{F9C72F15-CACC-4234-80D6-17A6D9A88374}" type="parTrans" cxnId="{43049020-1796-4178-9F23-433E8D4BE569}">
      <dgm:prSet/>
      <dgm:spPr/>
      <dgm:t>
        <a:bodyPr/>
        <a:lstStyle/>
        <a:p>
          <a:endParaRPr lang="pt-BR"/>
        </a:p>
      </dgm:t>
    </dgm:pt>
    <dgm:pt modelId="{BA2322C7-88C0-4760-97BA-217221451EA0}" type="sibTrans" cxnId="{43049020-1796-4178-9F23-433E8D4BE569}">
      <dgm:prSet/>
      <dgm:spPr/>
      <dgm:t>
        <a:bodyPr/>
        <a:lstStyle/>
        <a:p>
          <a:endParaRPr lang="pt-BR"/>
        </a:p>
      </dgm:t>
    </dgm:pt>
    <dgm:pt modelId="{456517EC-F2BC-4A78-914E-C2B6F19D7604}" type="pres">
      <dgm:prSet presAssocID="{CB56B462-79E7-4D23-8A56-044D3A0F76C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3C5BC0-6A2F-4E66-9DCD-64A9F5AB930A}" type="pres">
      <dgm:prSet presAssocID="{E45CB218-4616-46FB-9F9F-546845543ED0}" presName="compNode" presStyleCnt="0"/>
      <dgm:spPr/>
    </dgm:pt>
    <dgm:pt modelId="{71B41F9E-6B16-4692-B8A4-D3DE37051A10}" type="pres">
      <dgm:prSet presAssocID="{E45CB218-4616-46FB-9F9F-546845543ED0}" presName="aNode" presStyleLbl="bgShp" presStyleIdx="0" presStyleCnt="3"/>
      <dgm:spPr/>
      <dgm:t>
        <a:bodyPr/>
        <a:lstStyle/>
        <a:p>
          <a:endParaRPr lang="pt-BR"/>
        </a:p>
      </dgm:t>
    </dgm:pt>
    <dgm:pt modelId="{FEB1C1BF-361F-4739-95A0-88AC0DE0620F}" type="pres">
      <dgm:prSet presAssocID="{E45CB218-4616-46FB-9F9F-546845543ED0}" presName="textNode" presStyleLbl="bgShp" presStyleIdx="0" presStyleCnt="3"/>
      <dgm:spPr/>
      <dgm:t>
        <a:bodyPr/>
        <a:lstStyle/>
        <a:p>
          <a:endParaRPr lang="pt-BR"/>
        </a:p>
      </dgm:t>
    </dgm:pt>
    <dgm:pt modelId="{3EB8E8B3-8E73-42A9-98BB-63040C9BFF1C}" type="pres">
      <dgm:prSet presAssocID="{E45CB218-4616-46FB-9F9F-546845543ED0}" presName="compChildNode" presStyleCnt="0"/>
      <dgm:spPr/>
    </dgm:pt>
    <dgm:pt modelId="{7A417FF7-4C94-440F-A7AE-28AFC4610EB9}" type="pres">
      <dgm:prSet presAssocID="{E45CB218-4616-46FB-9F9F-546845543ED0}" presName="theInnerList" presStyleCnt="0"/>
      <dgm:spPr/>
    </dgm:pt>
    <dgm:pt modelId="{69684B72-1912-41EF-B893-1C73770E4B98}" type="pres">
      <dgm:prSet presAssocID="{DC3152F6-C5FA-42A4-A82D-B56F5CACB88E}" presName="childNode" presStyleLbl="node1" presStyleIdx="0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F8FF65-A321-4D4A-B0B5-2D3EC59D103B}" type="pres">
      <dgm:prSet presAssocID="{DC3152F6-C5FA-42A4-A82D-B56F5CACB88E}" presName="aSpace2" presStyleCnt="0"/>
      <dgm:spPr/>
    </dgm:pt>
    <dgm:pt modelId="{D0E22648-8500-4442-8AB7-7E23EE768883}" type="pres">
      <dgm:prSet presAssocID="{CB1A443A-9824-4368-B87E-F7E86E4BF9EE}" presName="childNode" presStyleLbl="node1" presStyleIdx="1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B8DD3E-025E-45C3-968D-74E59F01AAD2}" type="pres">
      <dgm:prSet presAssocID="{CB1A443A-9824-4368-B87E-F7E86E4BF9EE}" presName="aSpace2" presStyleCnt="0"/>
      <dgm:spPr/>
    </dgm:pt>
    <dgm:pt modelId="{988B4425-FB49-4192-A61B-FA1877DA9865}" type="pres">
      <dgm:prSet presAssocID="{D2A4188B-0690-4842-BB8C-2833A4FABA6F}" presName="childNode" presStyleLbl="node1" presStyleIdx="2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09AE76-28AB-4A24-9276-AC3B88CC06AE}" type="pres">
      <dgm:prSet presAssocID="{E45CB218-4616-46FB-9F9F-546845543ED0}" presName="aSpace" presStyleCnt="0"/>
      <dgm:spPr/>
    </dgm:pt>
    <dgm:pt modelId="{88B4EDA4-DEC9-44C8-9EAF-47B1FC2718C6}" type="pres">
      <dgm:prSet presAssocID="{02186E93-FD8D-4693-B3B3-C9339DD69B44}" presName="compNode" presStyleCnt="0"/>
      <dgm:spPr/>
    </dgm:pt>
    <dgm:pt modelId="{B764DADD-EA58-4F5C-AFC5-724D761D8495}" type="pres">
      <dgm:prSet presAssocID="{02186E93-FD8D-4693-B3B3-C9339DD69B44}" presName="aNode" presStyleLbl="bgShp" presStyleIdx="1" presStyleCnt="3"/>
      <dgm:spPr/>
      <dgm:t>
        <a:bodyPr/>
        <a:lstStyle/>
        <a:p>
          <a:endParaRPr lang="pt-BR"/>
        </a:p>
      </dgm:t>
    </dgm:pt>
    <dgm:pt modelId="{FA7D04F6-B0EE-4CFC-A1B5-8EBB4517A0BE}" type="pres">
      <dgm:prSet presAssocID="{02186E93-FD8D-4693-B3B3-C9339DD69B44}" presName="textNode" presStyleLbl="bgShp" presStyleIdx="1" presStyleCnt="3"/>
      <dgm:spPr/>
      <dgm:t>
        <a:bodyPr/>
        <a:lstStyle/>
        <a:p>
          <a:endParaRPr lang="pt-BR"/>
        </a:p>
      </dgm:t>
    </dgm:pt>
    <dgm:pt modelId="{6C7BC215-47C3-4AA5-833E-257D6F3347DD}" type="pres">
      <dgm:prSet presAssocID="{02186E93-FD8D-4693-B3B3-C9339DD69B44}" presName="compChildNode" presStyleCnt="0"/>
      <dgm:spPr/>
    </dgm:pt>
    <dgm:pt modelId="{44E427B8-18FE-46A8-AF1F-018CA4DB078C}" type="pres">
      <dgm:prSet presAssocID="{02186E93-FD8D-4693-B3B3-C9339DD69B44}" presName="theInnerList" presStyleCnt="0"/>
      <dgm:spPr/>
    </dgm:pt>
    <dgm:pt modelId="{CDD205DC-6267-4750-9F41-26DD175865E8}" type="pres">
      <dgm:prSet presAssocID="{1E5035B0-CB42-45CE-A192-F743401FC606}" presName="childNode" presStyleLbl="node1" presStyleIdx="3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926335-1EA2-4CB5-B76A-1D49390ABCCB}" type="pres">
      <dgm:prSet presAssocID="{1E5035B0-CB42-45CE-A192-F743401FC606}" presName="aSpace2" presStyleCnt="0"/>
      <dgm:spPr/>
    </dgm:pt>
    <dgm:pt modelId="{C7409170-1D93-4709-BFD7-0F89C2FE461A}" type="pres">
      <dgm:prSet presAssocID="{962ACDB4-192B-4288-818C-2E42E1C560E4}" presName="childNode" presStyleLbl="node1" presStyleIdx="4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D51A30-CE2B-4F6B-B32D-036023E45840}" type="pres">
      <dgm:prSet presAssocID="{962ACDB4-192B-4288-818C-2E42E1C560E4}" presName="aSpace2" presStyleCnt="0"/>
      <dgm:spPr/>
    </dgm:pt>
    <dgm:pt modelId="{F9D9F1BA-A091-441B-A3FA-40910F2F39AB}" type="pres">
      <dgm:prSet presAssocID="{AC075C10-755F-4054-9247-C260292AB0AD}" presName="childNode" presStyleLbl="node1" presStyleIdx="5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4422D1-AF62-4188-9DE7-A6A61C6ACFC1}" type="pres">
      <dgm:prSet presAssocID="{AC075C10-755F-4054-9247-C260292AB0AD}" presName="aSpace2" presStyleCnt="0"/>
      <dgm:spPr/>
    </dgm:pt>
    <dgm:pt modelId="{04E847A4-B39F-42D1-9F54-DE991325F2A3}" type="pres">
      <dgm:prSet presAssocID="{487B074D-8D4A-40F8-968E-23C64566178B}" presName="childNode" presStyleLbl="node1" presStyleIdx="6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B5E2E4-4A34-4898-BB93-4B8781D5E4B0}" type="pres">
      <dgm:prSet presAssocID="{02186E93-FD8D-4693-B3B3-C9339DD69B44}" presName="aSpace" presStyleCnt="0"/>
      <dgm:spPr/>
    </dgm:pt>
    <dgm:pt modelId="{E6C01824-DCAD-4A66-A8F8-691E23F6DC83}" type="pres">
      <dgm:prSet presAssocID="{A80197AB-487B-4C1F-9E03-9C3EB124AC56}" presName="compNode" presStyleCnt="0"/>
      <dgm:spPr/>
    </dgm:pt>
    <dgm:pt modelId="{1386A49E-779E-4BF5-906F-44CCEB3471AB}" type="pres">
      <dgm:prSet presAssocID="{A80197AB-487B-4C1F-9E03-9C3EB124AC56}" presName="aNode" presStyleLbl="bgShp" presStyleIdx="2" presStyleCnt="3"/>
      <dgm:spPr/>
      <dgm:t>
        <a:bodyPr/>
        <a:lstStyle/>
        <a:p>
          <a:endParaRPr lang="pt-BR"/>
        </a:p>
      </dgm:t>
    </dgm:pt>
    <dgm:pt modelId="{B8ED12C3-905C-4467-AEC1-4FDDF6C9A740}" type="pres">
      <dgm:prSet presAssocID="{A80197AB-487B-4C1F-9E03-9C3EB124AC56}" presName="textNode" presStyleLbl="bgShp" presStyleIdx="2" presStyleCnt="3"/>
      <dgm:spPr/>
      <dgm:t>
        <a:bodyPr/>
        <a:lstStyle/>
        <a:p>
          <a:endParaRPr lang="pt-BR"/>
        </a:p>
      </dgm:t>
    </dgm:pt>
    <dgm:pt modelId="{DE832687-F5CA-46A2-83D7-539F59561C27}" type="pres">
      <dgm:prSet presAssocID="{A80197AB-487B-4C1F-9E03-9C3EB124AC56}" presName="compChildNode" presStyleCnt="0"/>
      <dgm:spPr/>
    </dgm:pt>
    <dgm:pt modelId="{35454E3A-48BB-4B15-9A9C-413EE009130C}" type="pres">
      <dgm:prSet presAssocID="{A80197AB-487B-4C1F-9E03-9C3EB124AC56}" presName="theInnerList" presStyleCnt="0"/>
      <dgm:spPr/>
    </dgm:pt>
    <dgm:pt modelId="{1AAFA184-BAF0-483E-B10C-4C9592DB3253}" type="pres">
      <dgm:prSet presAssocID="{DF3D06D3-4695-498A-97EB-9ABCCC0F3405}" presName="childNode" presStyleLbl="node1" presStyleIdx="7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D00DAF-5CED-4546-BA52-5B54144778F0}" type="pres">
      <dgm:prSet presAssocID="{DF3D06D3-4695-498A-97EB-9ABCCC0F3405}" presName="aSpace2" presStyleCnt="0"/>
      <dgm:spPr/>
    </dgm:pt>
    <dgm:pt modelId="{B3626496-D8E1-45CF-BF0E-AC30069385E2}" type="pres">
      <dgm:prSet presAssocID="{4759A522-90A0-4CAA-B6E6-425E4267AE68}" presName="childNode" presStyleLbl="node1" presStyleIdx="8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FB2CD2-CAA1-462C-8ECC-74C0037BC08E}" type="pres">
      <dgm:prSet presAssocID="{4759A522-90A0-4CAA-B6E6-425E4267AE68}" presName="aSpace2" presStyleCnt="0"/>
      <dgm:spPr/>
    </dgm:pt>
    <dgm:pt modelId="{DF27FEFA-0B67-4A75-9AD5-DBA3E4C66E14}" type="pres">
      <dgm:prSet presAssocID="{5AF17576-C68C-4910-9EA8-088E78CB4AC0}" presName="childNode" presStyleLbl="node1" presStyleIdx="9" presStyleCnt="10" custScaleX="1162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DD3160-D39E-4F58-9E60-A9E7D82C367C}" srcId="{02186E93-FD8D-4693-B3B3-C9339DD69B44}" destId="{AC075C10-755F-4054-9247-C260292AB0AD}" srcOrd="2" destOrd="0" parTransId="{0C6D3A2A-D164-4A21-A623-C93C19409677}" sibTransId="{98D2694C-FB65-4C92-AA56-C893FFD427D6}"/>
    <dgm:cxn modelId="{975CE718-0748-4F9C-9CA0-BA2A0CC79D60}" srcId="{CB56B462-79E7-4D23-8A56-044D3A0F76C4}" destId="{E45CB218-4616-46FB-9F9F-546845543ED0}" srcOrd="0" destOrd="0" parTransId="{67ACCA60-1EB4-4DF9-BA3B-092429D67933}" sibTransId="{F9FA955C-2370-4471-BA98-12B55F71DB1F}"/>
    <dgm:cxn modelId="{F1BA0E8E-4935-4DA3-82C5-B9181499F227}" type="presOf" srcId="{AC075C10-755F-4054-9247-C260292AB0AD}" destId="{F9D9F1BA-A091-441B-A3FA-40910F2F39AB}" srcOrd="0" destOrd="0" presId="urn:microsoft.com/office/officeart/2005/8/layout/lProcess2"/>
    <dgm:cxn modelId="{DAEAF079-BF6C-4A2D-B349-39208B96CABB}" srcId="{02186E93-FD8D-4693-B3B3-C9339DD69B44}" destId="{1E5035B0-CB42-45CE-A192-F743401FC606}" srcOrd="0" destOrd="0" parTransId="{8932BA79-2F36-4FD2-863E-8AA09FA6F649}" sibTransId="{034476AC-DD99-44ED-95D3-18B29987F6A1}"/>
    <dgm:cxn modelId="{43049020-1796-4178-9F23-433E8D4BE569}" srcId="{A80197AB-487B-4C1F-9E03-9C3EB124AC56}" destId="{5AF17576-C68C-4910-9EA8-088E78CB4AC0}" srcOrd="2" destOrd="0" parTransId="{F9C72F15-CACC-4234-80D6-17A6D9A88374}" sibTransId="{BA2322C7-88C0-4760-97BA-217221451EA0}"/>
    <dgm:cxn modelId="{8F76D2BE-60DB-4805-B406-B418A1991B9D}" type="presOf" srcId="{02186E93-FD8D-4693-B3B3-C9339DD69B44}" destId="{B764DADD-EA58-4F5C-AFC5-724D761D8495}" srcOrd="0" destOrd="0" presId="urn:microsoft.com/office/officeart/2005/8/layout/lProcess2"/>
    <dgm:cxn modelId="{5DE18476-53F4-47AE-8B14-B7CCFFA0B42E}" type="presOf" srcId="{D2A4188B-0690-4842-BB8C-2833A4FABA6F}" destId="{988B4425-FB49-4192-A61B-FA1877DA9865}" srcOrd="0" destOrd="0" presId="urn:microsoft.com/office/officeart/2005/8/layout/lProcess2"/>
    <dgm:cxn modelId="{254769CC-5DA0-4764-9F2E-D1D06F04E17C}" type="presOf" srcId="{A80197AB-487B-4C1F-9E03-9C3EB124AC56}" destId="{B8ED12C3-905C-4467-AEC1-4FDDF6C9A740}" srcOrd="1" destOrd="0" presId="urn:microsoft.com/office/officeart/2005/8/layout/lProcess2"/>
    <dgm:cxn modelId="{756CAF8F-B633-47FE-B455-F767E405FA50}" type="presOf" srcId="{E45CB218-4616-46FB-9F9F-546845543ED0}" destId="{FEB1C1BF-361F-4739-95A0-88AC0DE0620F}" srcOrd="1" destOrd="0" presId="urn:microsoft.com/office/officeart/2005/8/layout/lProcess2"/>
    <dgm:cxn modelId="{9EE17CF8-3360-4EFB-BD7B-634EEABD1948}" srcId="{E45CB218-4616-46FB-9F9F-546845543ED0}" destId="{D2A4188B-0690-4842-BB8C-2833A4FABA6F}" srcOrd="2" destOrd="0" parTransId="{9E27AB00-B411-4813-9F5F-9C2F0B0184D9}" sibTransId="{4BADE556-81C5-4525-9169-5FB3B37B467D}"/>
    <dgm:cxn modelId="{32414ED6-3FEB-40CA-A332-295314D27FAD}" srcId="{02186E93-FD8D-4693-B3B3-C9339DD69B44}" destId="{962ACDB4-192B-4288-818C-2E42E1C560E4}" srcOrd="1" destOrd="0" parTransId="{5F9F0E7B-4D77-4504-A417-94AA3E97ACAA}" sibTransId="{1EDED032-7EDB-4AD5-A244-B8FD28D81891}"/>
    <dgm:cxn modelId="{6F4DDFE8-36AD-4C6E-88A5-E3289D5D9B2A}" srcId="{E45CB218-4616-46FB-9F9F-546845543ED0}" destId="{CB1A443A-9824-4368-B87E-F7E86E4BF9EE}" srcOrd="1" destOrd="0" parTransId="{9F69ED0B-5AC9-4EEB-9EFA-39951BBF37E3}" sibTransId="{3D18EE8D-4479-4112-99C1-1C8A845FA055}"/>
    <dgm:cxn modelId="{71315DA0-7EBF-4B4F-9689-836557130779}" srcId="{CB56B462-79E7-4D23-8A56-044D3A0F76C4}" destId="{02186E93-FD8D-4693-B3B3-C9339DD69B44}" srcOrd="1" destOrd="0" parTransId="{DCE09ECB-5984-4E4D-9E40-950AB5D64AA5}" sibTransId="{27DF560D-1E90-4617-AA8C-79D8F0F6575D}"/>
    <dgm:cxn modelId="{7B3AB713-AF4C-4DBC-BCF3-A9CE3B5D62FA}" type="presOf" srcId="{962ACDB4-192B-4288-818C-2E42E1C560E4}" destId="{C7409170-1D93-4709-BFD7-0F89C2FE461A}" srcOrd="0" destOrd="0" presId="urn:microsoft.com/office/officeart/2005/8/layout/lProcess2"/>
    <dgm:cxn modelId="{21F0C6A4-2173-462F-9C95-EF6A8C238D08}" type="presOf" srcId="{1E5035B0-CB42-45CE-A192-F743401FC606}" destId="{CDD205DC-6267-4750-9F41-26DD175865E8}" srcOrd="0" destOrd="0" presId="urn:microsoft.com/office/officeart/2005/8/layout/lProcess2"/>
    <dgm:cxn modelId="{6189CC7B-15DF-4211-96DD-E4FBDEA612F9}" type="presOf" srcId="{DF3D06D3-4695-498A-97EB-9ABCCC0F3405}" destId="{1AAFA184-BAF0-483E-B10C-4C9592DB3253}" srcOrd="0" destOrd="0" presId="urn:microsoft.com/office/officeart/2005/8/layout/lProcess2"/>
    <dgm:cxn modelId="{0CDEF6B5-61B6-4F87-9ED1-155F4BCE13F1}" type="presOf" srcId="{CB56B462-79E7-4D23-8A56-044D3A0F76C4}" destId="{456517EC-F2BC-4A78-914E-C2B6F19D7604}" srcOrd="0" destOrd="0" presId="urn:microsoft.com/office/officeart/2005/8/layout/lProcess2"/>
    <dgm:cxn modelId="{E9CAF0D5-50FD-49D4-9630-74B884CFF3BF}" srcId="{CB56B462-79E7-4D23-8A56-044D3A0F76C4}" destId="{A80197AB-487B-4C1F-9E03-9C3EB124AC56}" srcOrd="2" destOrd="0" parTransId="{1488F485-52F5-4A61-B973-9B3DD2848280}" sibTransId="{E1DA65D7-59D9-48D5-AC57-DD94F41A63DD}"/>
    <dgm:cxn modelId="{DFAF1480-EC47-4A5B-AE17-CAC9E3894C1D}" srcId="{02186E93-FD8D-4693-B3B3-C9339DD69B44}" destId="{487B074D-8D4A-40F8-968E-23C64566178B}" srcOrd="3" destOrd="0" parTransId="{9E304764-BC4E-4BC2-AA60-6DB092F2FBDD}" sibTransId="{CA064A3B-FFAF-44F3-851B-0DFC812214F5}"/>
    <dgm:cxn modelId="{77F21E4A-2576-4C91-900B-F728E438A69B}" type="presOf" srcId="{02186E93-FD8D-4693-B3B3-C9339DD69B44}" destId="{FA7D04F6-B0EE-4CFC-A1B5-8EBB4517A0BE}" srcOrd="1" destOrd="0" presId="urn:microsoft.com/office/officeart/2005/8/layout/lProcess2"/>
    <dgm:cxn modelId="{519D4620-88F2-4BD5-9067-3DD57BB30EC2}" type="presOf" srcId="{A80197AB-487B-4C1F-9E03-9C3EB124AC56}" destId="{1386A49E-779E-4BF5-906F-44CCEB3471AB}" srcOrd="0" destOrd="0" presId="urn:microsoft.com/office/officeart/2005/8/layout/lProcess2"/>
    <dgm:cxn modelId="{0BDA4AF7-8D29-48DE-92D1-1E6741CF988D}" type="presOf" srcId="{CB1A443A-9824-4368-B87E-F7E86E4BF9EE}" destId="{D0E22648-8500-4442-8AB7-7E23EE768883}" srcOrd="0" destOrd="0" presId="urn:microsoft.com/office/officeart/2005/8/layout/lProcess2"/>
    <dgm:cxn modelId="{7B3EEEA6-FFD8-4B9E-8B12-6CF2BBF55F05}" srcId="{E45CB218-4616-46FB-9F9F-546845543ED0}" destId="{DC3152F6-C5FA-42A4-A82D-B56F5CACB88E}" srcOrd="0" destOrd="0" parTransId="{89E53F15-4527-41C3-BBD9-070ABA82840D}" sibTransId="{FB96160E-9227-4C41-BCE9-473BBA040DC3}"/>
    <dgm:cxn modelId="{81CFEB84-2F51-4753-9CF0-3D7F8A5C584B}" type="presOf" srcId="{E45CB218-4616-46FB-9F9F-546845543ED0}" destId="{71B41F9E-6B16-4692-B8A4-D3DE37051A10}" srcOrd="0" destOrd="0" presId="urn:microsoft.com/office/officeart/2005/8/layout/lProcess2"/>
    <dgm:cxn modelId="{E6956A88-00B6-4940-83F9-34CCDB6B7993}" type="presOf" srcId="{4759A522-90A0-4CAA-B6E6-425E4267AE68}" destId="{B3626496-D8E1-45CF-BF0E-AC30069385E2}" srcOrd="0" destOrd="0" presId="urn:microsoft.com/office/officeart/2005/8/layout/lProcess2"/>
    <dgm:cxn modelId="{42C1B8E4-406C-4463-AF5F-B8AA70CEE33B}" srcId="{A80197AB-487B-4C1F-9E03-9C3EB124AC56}" destId="{DF3D06D3-4695-498A-97EB-9ABCCC0F3405}" srcOrd="0" destOrd="0" parTransId="{F437E3CC-8687-43E2-B28F-ED64C3DCD724}" sibTransId="{A6FD44CF-59F3-4D40-A0EF-18B7BCD3885B}"/>
    <dgm:cxn modelId="{2588A361-E31C-4BDC-8B9A-47AF64C3C3AA}" type="presOf" srcId="{5AF17576-C68C-4910-9EA8-088E78CB4AC0}" destId="{DF27FEFA-0B67-4A75-9AD5-DBA3E4C66E14}" srcOrd="0" destOrd="0" presId="urn:microsoft.com/office/officeart/2005/8/layout/lProcess2"/>
    <dgm:cxn modelId="{1684BDE5-2660-4A4C-A5A7-0E0527D16160}" srcId="{A80197AB-487B-4C1F-9E03-9C3EB124AC56}" destId="{4759A522-90A0-4CAA-B6E6-425E4267AE68}" srcOrd="1" destOrd="0" parTransId="{E3D62C09-70EE-4B35-ACD0-1A07AE408013}" sibTransId="{F7EBCD8F-5EAB-4B2B-B098-370D8CE38CD2}"/>
    <dgm:cxn modelId="{46AA3E33-6EDA-41D0-97ED-410C1D2C0678}" type="presOf" srcId="{487B074D-8D4A-40F8-968E-23C64566178B}" destId="{04E847A4-B39F-42D1-9F54-DE991325F2A3}" srcOrd="0" destOrd="0" presId="urn:microsoft.com/office/officeart/2005/8/layout/lProcess2"/>
    <dgm:cxn modelId="{0DC4731A-7B2E-4826-86E5-08F96132A282}" type="presOf" srcId="{DC3152F6-C5FA-42A4-A82D-B56F5CACB88E}" destId="{69684B72-1912-41EF-B893-1C73770E4B98}" srcOrd="0" destOrd="0" presId="urn:microsoft.com/office/officeart/2005/8/layout/lProcess2"/>
    <dgm:cxn modelId="{9F5AF56E-A76F-42CE-ACE7-63961E424677}" type="presParOf" srcId="{456517EC-F2BC-4A78-914E-C2B6F19D7604}" destId="{883C5BC0-6A2F-4E66-9DCD-64A9F5AB930A}" srcOrd="0" destOrd="0" presId="urn:microsoft.com/office/officeart/2005/8/layout/lProcess2"/>
    <dgm:cxn modelId="{91E8D9AF-916A-48E9-A0DB-F041D22C273F}" type="presParOf" srcId="{883C5BC0-6A2F-4E66-9DCD-64A9F5AB930A}" destId="{71B41F9E-6B16-4692-B8A4-D3DE37051A10}" srcOrd="0" destOrd="0" presId="urn:microsoft.com/office/officeart/2005/8/layout/lProcess2"/>
    <dgm:cxn modelId="{C107020D-3D67-487C-8467-AFABC9BB0DBF}" type="presParOf" srcId="{883C5BC0-6A2F-4E66-9DCD-64A9F5AB930A}" destId="{FEB1C1BF-361F-4739-95A0-88AC0DE0620F}" srcOrd="1" destOrd="0" presId="urn:microsoft.com/office/officeart/2005/8/layout/lProcess2"/>
    <dgm:cxn modelId="{082B67C3-F060-4463-BFB3-A1874252BBA1}" type="presParOf" srcId="{883C5BC0-6A2F-4E66-9DCD-64A9F5AB930A}" destId="{3EB8E8B3-8E73-42A9-98BB-63040C9BFF1C}" srcOrd="2" destOrd="0" presId="urn:microsoft.com/office/officeart/2005/8/layout/lProcess2"/>
    <dgm:cxn modelId="{E2FBB728-92CD-42E4-AC13-B90FCB085497}" type="presParOf" srcId="{3EB8E8B3-8E73-42A9-98BB-63040C9BFF1C}" destId="{7A417FF7-4C94-440F-A7AE-28AFC4610EB9}" srcOrd="0" destOrd="0" presId="urn:microsoft.com/office/officeart/2005/8/layout/lProcess2"/>
    <dgm:cxn modelId="{6EB30C66-BD99-44B8-8C67-556FB0111527}" type="presParOf" srcId="{7A417FF7-4C94-440F-A7AE-28AFC4610EB9}" destId="{69684B72-1912-41EF-B893-1C73770E4B98}" srcOrd="0" destOrd="0" presId="urn:microsoft.com/office/officeart/2005/8/layout/lProcess2"/>
    <dgm:cxn modelId="{9131F729-89BD-41A1-B8CB-32F5EB06946C}" type="presParOf" srcId="{7A417FF7-4C94-440F-A7AE-28AFC4610EB9}" destId="{70F8FF65-A321-4D4A-B0B5-2D3EC59D103B}" srcOrd="1" destOrd="0" presId="urn:microsoft.com/office/officeart/2005/8/layout/lProcess2"/>
    <dgm:cxn modelId="{A87BC075-D30C-4CAA-A704-7F74A4552368}" type="presParOf" srcId="{7A417FF7-4C94-440F-A7AE-28AFC4610EB9}" destId="{D0E22648-8500-4442-8AB7-7E23EE768883}" srcOrd="2" destOrd="0" presId="urn:microsoft.com/office/officeart/2005/8/layout/lProcess2"/>
    <dgm:cxn modelId="{3160D969-5237-4518-89F7-B543D5B573A8}" type="presParOf" srcId="{7A417FF7-4C94-440F-A7AE-28AFC4610EB9}" destId="{24B8DD3E-025E-45C3-968D-74E59F01AAD2}" srcOrd="3" destOrd="0" presId="urn:microsoft.com/office/officeart/2005/8/layout/lProcess2"/>
    <dgm:cxn modelId="{EDF262E4-EB3F-4EE2-A8CA-BF59E3960BC1}" type="presParOf" srcId="{7A417FF7-4C94-440F-A7AE-28AFC4610EB9}" destId="{988B4425-FB49-4192-A61B-FA1877DA9865}" srcOrd="4" destOrd="0" presId="urn:microsoft.com/office/officeart/2005/8/layout/lProcess2"/>
    <dgm:cxn modelId="{31429699-49A8-4A12-A42C-D7F0119BD02F}" type="presParOf" srcId="{456517EC-F2BC-4A78-914E-C2B6F19D7604}" destId="{6509AE76-28AB-4A24-9276-AC3B88CC06AE}" srcOrd="1" destOrd="0" presId="urn:microsoft.com/office/officeart/2005/8/layout/lProcess2"/>
    <dgm:cxn modelId="{33A4E9FC-1114-441E-B376-569EB657F958}" type="presParOf" srcId="{456517EC-F2BC-4A78-914E-C2B6F19D7604}" destId="{88B4EDA4-DEC9-44C8-9EAF-47B1FC2718C6}" srcOrd="2" destOrd="0" presId="urn:microsoft.com/office/officeart/2005/8/layout/lProcess2"/>
    <dgm:cxn modelId="{68E10DD6-F2AA-4C6A-9217-BA977C4E2B54}" type="presParOf" srcId="{88B4EDA4-DEC9-44C8-9EAF-47B1FC2718C6}" destId="{B764DADD-EA58-4F5C-AFC5-724D761D8495}" srcOrd="0" destOrd="0" presId="urn:microsoft.com/office/officeart/2005/8/layout/lProcess2"/>
    <dgm:cxn modelId="{F314D91D-B832-4256-B4D8-F9F7C31978A1}" type="presParOf" srcId="{88B4EDA4-DEC9-44C8-9EAF-47B1FC2718C6}" destId="{FA7D04F6-B0EE-4CFC-A1B5-8EBB4517A0BE}" srcOrd="1" destOrd="0" presId="urn:microsoft.com/office/officeart/2005/8/layout/lProcess2"/>
    <dgm:cxn modelId="{893D1067-43E6-428C-A0C7-0ABF46B6A26E}" type="presParOf" srcId="{88B4EDA4-DEC9-44C8-9EAF-47B1FC2718C6}" destId="{6C7BC215-47C3-4AA5-833E-257D6F3347DD}" srcOrd="2" destOrd="0" presId="urn:microsoft.com/office/officeart/2005/8/layout/lProcess2"/>
    <dgm:cxn modelId="{11A05799-8637-485A-8ED4-8269602D6709}" type="presParOf" srcId="{6C7BC215-47C3-4AA5-833E-257D6F3347DD}" destId="{44E427B8-18FE-46A8-AF1F-018CA4DB078C}" srcOrd="0" destOrd="0" presId="urn:microsoft.com/office/officeart/2005/8/layout/lProcess2"/>
    <dgm:cxn modelId="{A0FBA3AA-7C7C-4896-970A-8D28BD248C3D}" type="presParOf" srcId="{44E427B8-18FE-46A8-AF1F-018CA4DB078C}" destId="{CDD205DC-6267-4750-9F41-26DD175865E8}" srcOrd="0" destOrd="0" presId="urn:microsoft.com/office/officeart/2005/8/layout/lProcess2"/>
    <dgm:cxn modelId="{747B27C1-F618-4302-8E8A-A42C2622B291}" type="presParOf" srcId="{44E427B8-18FE-46A8-AF1F-018CA4DB078C}" destId="{41926335-1EA2-4CB5-B76A-1D49390ABCCB}" srcOrd="1" destOrd="0" presId="urn:microsoft.com/office/officeart/2005/8/layout/lProcess2"/>
    <dgm:cxn modelId="{2715E379-07A0-439E-86C0-C62BED426633}" type="presParOf" srcId="{44E427B8-18FE-46A8-AF1F-018CA4DB078C}" destId="{C7409170-1D93-4709-BFD7-0F89C2FE461A}" srcOrd="2" destOrd="0" presId="urn:microsoft.com/office/officeart/2005/8/layout/lProcess2"/>
    <dgm:cxn modelId="{81ADA918-B84C-43C9-9295-0036B80934E4}" type="presParOf" srcId="{44E427B8-18FE-46A8-AF1F-018CA4DB078C}" destId="{C1D51A30-CE2B-4F6B-B32D-036023E45840}" srcOrd="3" destOrd="0" presId="urn:microsoft.com/office/officeart/2005/8/layout/lProcess2"/>
    <dgm:cxn modelId="{98712A27-573A-40AF-BB36-1CAB23F45398}" type="presParOf" srcId="{44E427B8-18FE-46A8-AF1F-018CA4DB078C}" destId="{F9D9F1BA-A091-441B-A3FA-40910F2F39AB}" srcOrd="4" destOrd="0" presId="urn:microsoft.com/office/officeart/2005/8/layout/lProcess2"/>
    <dgm:cxn modelId="{DF9E6EAB-3730-4217-BA04-A4CC15D714D3}" type="presParOf" srcId="{44E427B8-18FE-46A8-AF1F-018CA4DB078C}" destId="{E14422D1-AF62-4188-9DE7-A6A61C6ACFC1}" srcOrd="5" destOrd="0" presId="urn:microsoft.com/office/officeart/2005/8/layout/lProcess2"/>
    <dgm:cxn modelId="{143C9F1B-7FCF-4736-8148-E7E8C6C98919}" type="presParOf" srcId="{44E427B8-18FE-46A8-AF1F-018CA4DB078C}" destId="{04E847A4-B39F-42D1-9F54-DE991325F2A3}" srcOrd="6" destOrd="0" presId="urn:microsoft.com/office/officeart/2005/8/layout/lProcess2"/>
    <dgm:cxn modelId="{D64E699D-E69A-4809-A016-19382A9C6F41}" type="presParOf" srcId="{456517EC-F2BC-4A78-914E-C2B6F19D7604}" destId="{62B5E2E4-4A34-4898-BB93-4B8781D5E4B0}" srcOrd="3" destOrd="0" presId="urn:microsoft.com/office/officeart/2005/8/layout/lProcess2"/>
    <dgm:cxn modelId="{32E8413A-244F-4D12-BF48-DD3896C76F7A}" type="presParOf" srcId="{456517EC-F2BC-4A78-914E-C2B6F19D7604}" destId="{E6C01824-DCAD-4A66-A8F8-691E23F6DC83}" srcOrd="4" destOrd="0" presId="urn:microsoft.com/office/officeart/2005/8/layout/lProcess2"/>
    <dgm:cxn modelId="{C2D910DB-486C-4688-8145-970729567EAC}" type="presParOf" srcId="{E6C01824-DCAD-4A66-A8F8-691E23F6DC83}" destId="{1386A49E-779E-4BF5-906F-44CCEB3471AB}" srcOrd="0" destOrd="0" presId="urn:microsoft.com/office/officeart/2005/8/layout/lProcess2"/>
    <dgm:cxn modelId="{318E8CAB-7C97-4A96-8C6E-BDE622438B7A}" type="presParOf" srcId="{E6C01824-DCAD-4A66-A8F8-691E23F6DC83}" destId="{B8ED12C3-905C-4467-AEC1-4FDDF6C9A740}" srcOrd="1" destOrd="0" presId="urn:microsoft.com/office/officeart/2005/8/layout/lProcess2"/>
    <dgm:cxn modelId="{A29815F9-97FD-4D1E-B4C1-AEE9962B2AB8}" type="presParOf" srcId="{E6C01824-DCAD-4A66-A8F8-691E23F6DC83}" destId="{DE832687-F5CA-46A2-83D7-539F59561C27}" srcOrd="2" destOrd="0" presId="urn:microsoft.com/office/officeart/2005/8/layout/lProcess2"/>
    <dgm:cxn modelId="{C32176D6-8469-4680-83BD-808DA17FC46F}" type="presParOf" srcId="{DE832687-F5CA-46A2-83D7-539F59561C27}" destId="{35454E3A-48BB-4B15-9A9C-413EE009130C}" srcOrd="0" destOrd="0" presId="urn:microsoft.com/office/officeart/2005/8/layout/lProcess2"/>
    <dgm:cxn modelId="{9C16B755-33DD-427C-80B3-4E6627E220D9}" type="presParOf" srcId="{35454E3A-48BB-4B15-9A9C-413EE009130C}" destId="{1AAFA184-BAF0-483E-B10C-4C9592DB3253}" srcOrd="0" destOrd="0" presId="urn:microsoft.com/office/officeart/2005/8/layout/lProcess2"/>
    <dgm:cxn modelId="{B2391C25-975B-49A4-A018-927BE0CA9B1D}" type="presParOf" srcId="{35454E3A-48BB-4B15-9A9C-413EE009130C}" destId="{07D00DAF-5CED-4546-BA52-5B54144778F0}" srcOrd="1" destOrd="0" presId="urn:microsoft.com/office/officeart/2005/8/layout/lProcess2"/>
    <dgm:cxn modelId="{2AAFF4EB-2779-406B-A066-6B353B5E1341}" type="presParOf" srcId="{35454E3A-48BB-4B15-9A9C-413EE009130C}" destId="{B3626496-D8E1-45CF-BF0E-AC30069385E2}" srcOrd="2" destOrd="0" presId="urn:microsoft.com/office/officeart/2005/8/layout/lProcess2"/>
    <dgm:cxn modelId="{2DDFECA3-E0E4-46D8-937F-E535F1E6A0CD}" type="presParOf" srcId="{35454E3A-48BB-4B15-9A9C-413EE009130C}" destId="{86FB2CD2-CAA1-462C-8ECC-74C0037BC08E}" srcOrd="3" destOrd="0" presId="urn:microsoft.com/office/officeart/2005/8/layout/lProcess2"/>
    <dgm:cxn modelId="{0F51CB3A-6CF7-4DB6-A6C9-ED1AE394C1D1}" type="presParOf" srcId="{35454E3A-48BB-4B15-9A9C-413EE009130C}" destId="{DF27FEFA-0B67-4A75-9AD5-DBA3E4C66E1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6B70E-324A-4C81-A9B4-F8CA9C3EAB6D}">
      <dsp:nvSpPr>
        <dsp:cNvPr id="0" name=""/>
        <dsp:cNvSpPr/>
      </dsp:nvSpPr>
      <dsp:spPr>
        <a:xfrm>
          <a:off x="927" y="1717947"/>
          <a:ext cx="1785461" cy="89273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52 UBS</a:t>
          </a:r>
          <a:endParaRPr lang="pt-BR" sz="2900" kern="1200" dirty="0"/>
        </a:p>
      </dsp:txBody>
      <dsp:txXfrm>
        <a:off x="27074" y="1744094"/>
        <a:ext cx="1733167" cy="840436"/>
      </dsp:txXfrm>
    </dsp:sp>
    <dsp:sp modelId="{F01F0899-2265-45AA-81EB-C093D95BA652}">
      <dsp:nvSpPr>
        <dsp:cNvPr id="0" name=""/>
        <dsp:cNvSpPr/>
      </dsp:nvSpPr>
      <dsp:spPr>
        <a:xfrm rot="18770822">
          <a:off x="1618379" y="1759591"/>
          <a:ext cx="1050204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1050204" y="19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117226" y="1753067"/>
        <a:ext cx="52510" cy="52510"/>
      </dsp:txXfrm>
    </dsp:sp>
    <dsp:sp modelId="{241D154C-B6EF-40BF-8C54-E97ECE09F661}">
      <dsp:nvSpPr>
        <dsp:cNvPr id="0" name=""/>
        <dsp:cNvSpPr/>
      </dsp:nvSpPr>
      <dsp:spPr>
        <a:xfrm>
          <a:off x="2500574" y="947967"/>
          <a:ext cx="1785461" cy="892730"/>
        </a:xfrm>
        <a:prstGeom prst="roundRect">
          <a:avLst>
            <a:gd name="adj" fmla="val 10000"/>
          </a:avLst>
        </a:prstGeom>
        <a:solidFill>
          <a:srgbClr val="3FC54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40 urbanas</a:t>
          </a:r>
          <a:endParaRPr lang="pt-BR" sz="2900" kern="1200" dirty="0"/>
        </a:p>
      </dsp:txBody>
      <dsp:txXfrm>
        <a:off x="2526721" y="974114"/>
        <a:ext cx="1733167" cy="840436"/>
      </dsp:txXfrm>
    </dsp:sp>
    <dsp:sp modelId="{5BE9F90B-5761-44AB-B1FE-BC0836A835E8}">
      <dsp:nvSpPr>
        <dsp:cNvPr id="0" name=""/>
        <dsp:cNvSpPr/>
      </dsp:nvSpPr>
      <dsp:spPr>
        <a:xfrm rot="18467036">
          <a:off x="4065319" y="924223"/>
          <a:ext cx="1139726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1139726" y="197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06689" y="915461"/>
        <a:ext cx="56986" cy="56986"/>
      </dsp:txXfrm>
    </dsp:sp>
    <dsp:sp modelId="{78013D5B-CCE9-41B7-9849-3405C0351367}">
      <dsp:nvSpPr>
        <dsp:cNvPr id="0" name=""/>
        <dsp:cNvSpPr/>
      </dsp:nvSpPr>
      <dsp:spPr>
        <a:xfrm>
          <a:off x="4984329" y="47210"/>
          <a:ext cx="1785461" cy="89273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26 APS</a:t>
          </a:r>
          <a:endParaRPr lang="pt-BR" sz="2900" kern="1200" dirty="0"/>
        </a:p>
      </dsp:txBody>
      <dsp:txXfrm>
        <a:off x="5010476" y="73357"/>
        <a:ext cx="1733167" cy="840436"/>
      </dsp:txXfrm>
    </dsp:sp>
    <dsp:sp modelId="{859E4D91-BF1F-4B9C-9547-2690A7B7D4DF}">
      <dsp:nvSpPr>
        <dsp:cNvPr id="0" name=""/>
        <dsp:cNvSpPr/>
      </dsp:nvSpPr>
      <dsp:spPr>
        <a:xfrm rot="1334802">
          <a:off x="4257279" y="1520857"/>
          <a:ext cx="772624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772624" y="197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24276" y="1521273"/>
        <a:ext cx="38631" cy="38631"/>
      </dsp:txXfrm>
    </dsp:sp>
    <dsp:sp modelId="{7B9A5245-2DFA-42B8-A413-A177B90AD84B}">
      <dsp:nvSpPr>
        <dsp:cNvPr id="0" name=""/>
        <dsp:cNvSpPr/>
      </dsp:nvSpPr>
      <dsp:spPr>
        <a:xfrm>
          <a:off x="5001148" y="1240479"/>
          <a:ext cx="1785461" cy="89273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14 ESF</a:t>
          </a:r>
          <a:endParaRPr lang="pt-BR" sz="2900" kern="1200" dirty="0"/>
        </a:p>
      </dsp:txBody>
      <dsp:txXfrm>
        <a:off x="5027295" y="1266626"/>
        <a:ext cx="1733167" cy="840436"/>
      </dsp:txXfrm>
    </dsp:sp>
    <dsp:sp modelId="{14A792CA-07F0-44FD-B841-A622317EBFEF}">
      <dsp:nvSpPr>
        <dsp:cNvPr id="0" name=""/>
        <dsp:cNvSpPr/>
      </dsp:nvSpPr>
      <dsp:spPr>
        <a:xfrm rot="2829178">
          <a:off x="1618379" y="2529571"/>
          <a:ext cx="1050204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1050204" y="197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117226" y="2523048"/>
        <a:ext cx="52510" cy="52510"/>
      </dsp:txXfrm>
    </dsp:sp>
    <dsp:sp modelId="{935CCE75-A9FE-4452-B148-7095C354AC51}">
      <dsp:nvSpPr>
        <dsp:cNvPr id="0" name=""/>
        <dsp:cNvSpPr/>
      </dsp:nvSpPr>
      <dsp:spPr>
        <a:xfrm>
          <a:off x="2500574" y="2487927"/>
          <a:ext cx="1785461" cy="892730"/>
        </a:xfrm>
        <a:prstGeom prst="roundRect">
          <a:avLst>
            <a:gd name="adj" fmla="val 10000"/>
          </a:avLst>
        </a:prstGeom>
        <a:solidFill>
          <a:srgbClr val="3FC54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12 rurais</a:t>
          </a:r>
          <a:endParaRPr lang="pt-BR" sz="2900" kern="1200" dirty="0"/>
        </a:p>
      </dsp:txBody>
      <dsp:txXfrm>
        <a:off x="2526721" y="2514074"/>
        <a:ext cx="1733167" cy="840436"/>
      </dsp:txXfrm>
    </dsp:sp>
    <dsp:sp modelId="{9911C982-3C87-4FD1-9666-A28A8820AA2F}">
      <dsp:nvSpPr>
        <dsp:cNvPr id="0" name=""/>
        <dsp:cNvSpPr/>
      </dsp:nvSpPr>
      <dsp:spPr>
        <a:xfrm rot="20653387">
          <a:off x="4272047" y="2813607"/>
          <a:ext cx="742606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742606" y="197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624786" y="2814773"/>
        <a:ext cx="37130" cy="37130"/>
      </dsp:txXfrm>
    </dsp:sp>
    <dsp:sp modelId="{C9BF63B2-1ADD-4E91-869B-A03C00EE006D}">
      <dsp:nvSpPr>
        <dsp:cNvPr id="0" name=""/>
        <dsp:cNvSpPr/>
      </dsp:nvSpPr>
      <dsp:spPr>
        <a:xfrm>
          <a:off x="5000666" y="2286019"/>
          <a:ext cx="1785461" cy="89273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5 APS</a:t>
          </a:r>
          <a:endParaRPr lang="pt-BR" sz="2900" kern="1200" dirty="0"/>
        </a:p>
      </dsp:txBody>
      <dsp:txXfrm>
        <a:off x="5026813" y="2312166"/>
        <a:ext cx="1733167" cy="840436"/>
      </dsp:txXfrm>
    </dsp:sp>
    <dsp:sp modelId="{4F4ECAA9-5AFA-4B57-88C5-E31E43286497}">
      <dsp:nvSpPr>
        <dsp:cNvPr id="0" name=""/>
        <dsp:cNvSpPr/>
      </dsp:nvSpPr>
      <dsp:spPr>
        <a:xfrm>
          <a:off x="5001148" y="3179235"/>
          <a:ext cx="1785461" cy="89273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/>
            <a:t>7 ESF</a:t>
          </a:r>
          <a:endParaRPr lang="pt-BR" sz="2900" kern="1200" dirty="0"/>
        </a:p>
      </dsp:txBody>
      <dsp:txXfrm>
        <a:off x="5027295" y="3205382"/>
        <a:ext cx="1733167" cy="8404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27446-72CD-4976-9816-38335AEF2F3C}">
      <dsp:nvSpPr>
        <dsp:cNvPr id="0" name=""/>
        <dsp:cNvSpPr/>
      </dsp:nvSpPr>
      <dsp:spPr>
        <a:xfrm>
          <a:off x="17" y="63735"/>
          <a:ext cx="5658969" cy="102279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b="0" kern="1200" dirty="0" smtClean="0"/>
            <a:t>Cânceres Ginecológicos</a:t>
          </a:r>
        </a:p>
      </dsp:txBody>
      <dsp:txXfrm>
        <a:off x="29974" y="93692"/>
        <a:ext cx="5599055" cy="962881"/>
      </dsp:txXfrm>
    </dsp:sp>
    <dsp:sp modelId="{0D1F5B3C-34B1-4BF4-AAB0-2993D2F9D355}">
      <dsp:nvSpPr>
        <dsp:cNvPr id="0" name=""/>
        <dsp:cNvSpPr/>
      </dsp:nvSpPr>
      <dsp:spPr>
        <a:xfrm>
          <a:off x="1017980" y="1306301"/>
          <a:ext cx="3839442" cy="766031"/>
        </a:xfrm>
        <a:prstGeom prst="roundRect">
          <a:avLst>
            <a:gd name="adj" fmla="val 10000"/>
          </a:avLst>
        </a:prstGeom>
        <a:solidFill>
          <a:srgbClr val="3FC54C"/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39700" prst="cross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Causa de morte entre mulheres</a:t>
          </a:r>
          <a:endParaRPr lang="pt-BR" sz="2400" kern="1200" dirty="0"/>
        </a:p>
      </dsp:txBody>
      <dsp:txXfrm>
        <a:off x="1040416" y="1328737"/>
        <a:ext cx="3794570" cy="721159"/>
      </dsp:txXfrm>
    </dsp:sp>
    <dsp:sp modelId="{3A92C109-FE3A-4FB2-AD40-84BB1A5FE9A8}">
      <dsp:nvSpPr>
        <dsp:cNvPr id="0" name=""/>
        <dsp:cNvSpPr/>
      </dsp:nvSpPr>
      <dsp:spPr>
        <a:xfrm>
          <a:off x="86164" y="2324366"/>
          <a:ext cx="1660490" cy="10661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Exames </a:t>
          </a:r>
          <a:r>
            <a:rPr lang="pt-BR" sz="1800" kern="1200" dirty="0" err="1" smtClean="0"/>
            <a:t>Citopatológicos</a:t>
          </a:r>
          <a:endParaRPr lang="pt-BR" sz="1800" kern="1200" dirty="0"/>
        </a:p>
      </dsp:txBody>
      <dsp:txXfrm>
        <a:off x="117390" y="2355592"/>
        <a:ext cx="1598038" cy="1003668"/>
      </dsp:txXfrm>
    </dsp:sp>
    <dsp:sp modelId="{17F974E0-9632-4C32-966D-82FF953417C8}">
      <dsp:nvSpPr>
        <dsp:cNvPr id="0" name=""/>
        <dsp:cNvSpPr/>
      </dsp:nvSpPr>
      <dsp:spPr>
        <a:xfrm>
          <a:off x="1852317" y="2317319"/>
          <a:ext cx="1887104" cy="107316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Mamografia</a:t>
          </a:r>
          <a:endParaRPr lang="pt-BR" sz="2000" kern="1200" dirty="0"/>
        </a:p>
      </dsp:txBody>
      <dsp:txXfrm>
        <a:off x="1883749" y="2348751"/>
        <a:ext cx="1824240" cy="1010303"/>
      </dsp:txXfrm>
    </dsp:sp>
    <dsp:sp modelId="{A4704D0E-182E-4D4E-B099-112A705C0551}">
      <dsp:nvSpPr>
        <dsp:cNvPr id="0" name=""/>
        <dsp:cNvSpPr/>
      </dsp:nvSpPr>
      <dsp:spPr>
        <a:xfrm>
          <a:off x="3845054" y="2293676"/>
          <a:ext cx="1684727" cy="109130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/>
            <a:t>Detecção e </a:t>
          </a:r>
          <a:r>
            <a:rPr lang="pt-BR" sz="2000" b="0" kern="1200" dirty="0" err="1" smtClean="0"/>
            <a:t>tto</a:t>
          </a:r>
          <a:r>
            <a:rPr lang="pt-BR" sz="2000" b="0" kern="1200" dirty="0" smtClean="0"/>
            <a:t> Precoce</a:t>
          </a:r>
        </a:p>
      </dsp:txBody>
      <dsp:txXfrm>
        <a:off x="3877017" y="2325639"/>
        <a:ext cx="1620801" cy="1027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3458F-1181-4CDB-ACB3-968340EBC72B}">
      <dsp:nvSpPr>
        <dsp:cNvPr id="0" name=""/>
        <dsp:cNvSpPr/>
      </dsp:nvSpPr>
      <dsp:spPr>
        <a:xfrm>
          <a:off x="0" y="477428"/>
          <a:ext cx="59055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A3247-C9A5-49EC-B628-2CAA951B1142}">
      <dsp:nvSpPr>
        <dsp:cNvPr id="0" name=""/>
        <dsp:cNvSpPr/>
      </dsp:nvSpPr>
      <dsp:spPr>
        <a:xfrm>
          <a:off x="343033" y="142876"/>
          <a:ext cx="5562486" cy="78957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50" tIns="0" rIns="1562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Qualificar a ação já implementada na unidade</a:t>
          </a:r>
          <a:endParaRPr lang="pt-BR" sz="2000" kern="1200" dirty="0"/>
        </a:p>
      </dsp:txBody>
      <dsp:txXfrm>
        <a:off x="381577" y="181420"/>
        <a:ext cx="5485398" cy="712488"/>
      </dsp:txXfrm>
    </dsp:sp>
    <dsp:sp modelId="{8CC57836-FBD0-4761-B6B8-8B3E710D5AE8}">
      <dsp:nvSpPr>
        <dsp:cNvPr id="0" name=""/>
        <dsp:cNvSpPr/>
      </dsp:nvSpPr>
      <dsp:spPr>
        <a:xfrm>
          <a:off x="0" y="1656211"/>
          <a:ext cx="59055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2A11F-0AC1-4F19-AA99-6D4494D17102}">
      <dsp:nvSpPr>
        <dsp:cNvPr id="0" name=""/>
        <dsp:cNvSpPr/>
      </dsp:nvSpPr>
      <dsp:spPr>
        <a:xfrm>
          <a:off x="299726" y="1241400"/>
          <a:ext cx="5605793" cy="830302"/>
        </a:xfrm>
        <a:prstGeom prst="roundRect">
          <a:avLst/>
        </a:prstGeom>
        <a:solidFill>
          <a:srgbClr val="3FC54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50" tIns="0" rIns="15625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Conhecer a população pertencente a faixa etária de risco</a:t>
          </a:r>
          <a:endParaRPr lang="pt-BR" sz="2000" kern="1200" dirty="0"/>
        </a:p>
      </dsp:txBody>
      <dsp:txXfrm>
        <a:off x="340258" y="1281932"/>
        <a:ext cx="5524729" cy="749238"/>
      </dsp:txXfrm>
    </dsp:sp>
    <dsp:sp modelId="{DBF3B21C-464D-4906-A293-88924D27F13B}">
      <dsp:nvSpPr>
        <dsp:cNvPr id="0" name=""/>
        <dsp:cNvSpPr/>
      </dsp:nvSpPr>
      <dsp:spPr>
        <a:xfrm>
          <a:off x="0" y="2893787"/>
          <a:ext cx="590552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53F5A-08BE-4C7E-81B2-1F3FCFD8C0B0}">
      <dsp:nvSpPr>
        <dsp:cNvPr id="0" name=""/>
        <dsp:cNvSpPr/>
      </dsp:nvSpPr>
      <dsp:spPr>
        <a:xfrm>
          <a:off x="371598" y="2397050"/>
          <a:ext cx="5533921" cy="88909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50" tIns="0" rIns="15625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Conscientizar a população pertencente a faixa etária de risco para a realização de exames preventivos</a:t>
          </a:r>
          <a:endParaRPr lang="pt-BR" sz="2000" kern="1200" dirty="0"/>
        </a:p>
      </dsp:txBody>
      <dsp:txXfrm>
        <a:off x="415000" y="2440452"/>
        <a:ext cx="5447117" cy="802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41F9E-6B16-4692-B8A4-D3DE37051A10}">
      <dsp:nvSpPr>
        <dsp:cNvPr id="0" name=""/>
        <dsp:cNvSpPr/>
      </dsp:nvSpPr>
      <dsp:spPr>
        <a:xfrm>
          <a:off x="899" y="0"/>
          <a:ext cx="2339865" cy="4500576"/>
        </a:xfrm>
        <a:prstGeom prst="roundRect">
          <a:avLst>
            <a:gd name="adj" fmla="val 10000"/>
          </a:avLst>
        </a:prstGeom>
        <a:solidFill>
          <a:srgbClr val="3FC54C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Comunidade</a:t>
          </a:r>
          <a:endParaRPr lang="pt-BR" sz="3000" b="1" kern="1200" dirty="0"/>
        </a:p>
      </dsp:txBody>
      <dsp:txXfrm>
        <a:off x="899" y="0"/>
        <a:ext cx="2339865" cy="1350172"/>
      </dsp:txXfrm>
    </dsp:sp>
    <dsp:sp modelId="{69684B72-1912-41EF-B893-1C73770E4B98}">
      <dsp:nvSpPr>
        <dsp:cNvPr id="0" name=""/>
        <dsp:cNvSpPr/>
      </dsp:nvSpPr>
      <dsp:spPr>
        <a:xfrm>
          <a:off x="82888" y="1350557"/>
          <a:ext cx="2175887" cy="884182"/>
        </a:xfrm>
        <a:prstGeom prst="roundRect">
          <a:avLst>
            <a:gd name="adj" fmla="val 10000"/>
          </a:avLst>
        </a:prstGeom>
        <a:solidFill>
          <a:srgbClr val="E0528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Fortalecimento do vínculo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108785" y="1376454"/>
        <a:ext cx="2124093" cy="832388"/>
      </dsp:txXfrm>
    </dsp:sp>
    <dsp:sp modelId="{D0E22648-8500-4442-8AB7-7E23EE768883}">
      <dsp:nvSpPr>
        <dsp:cNvPr id="0" name=""/>
        <dsp:cNvSpPr/>
      </dsp:nvSpPr>
      <dsp:spPr>
        <a:xfrm>
          <a:off x="82888" y="2370768"/>
          <a:ext cx="2175887" cy="884182"/>
        </a:xfrm>
        <a:prstGeom prst="roundRect">
          <a:avLst>
            <a:gd name="adj" fmla="val 10000"/>
          </a:avLst>
        </a:prstGeom>
        <a:solidFill>
          <a:srgbClr val="E0528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Horários de   agendamento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108785" y="2396665"/>
        <a:ext cx="2124093" cy="832388"/>
      </dsp:txXfrm>
    </dsp:sp>
    <dsp:sp modelId="{988B4425-FB49-4192-A61B-FA1877DA9865}">
      <dsp:nvSpPr>
        <dsp:cNvPr id="0" name=""/>
        <dsp:cNvSpPr/>
      </dsp:nvSpPr>
      <dsp:spPr>
        <a:xfrm>
          <a:off x="82888" y="3390979"/>
          <a:ext cx="2175887" cy="884182"/>
        </a:xfrm>
        <a:prstGeom prst="roundRect">
          <a:avLst>
            <a:gd name="adj" fmla="val 10000"/>
          </a:avLst>
        </a:prstGeom>
        <a:solidFill>
          <a:srgbClr val="E0528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Conscientização da importância dos exames (rotina)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108785" y="3416876"/>
        <a:ext cx="2124093" cy="832388"/>
      </dsp:txXfrm>
    </dsp:sp>
    <dsp:sp modelId="{B764DADD-EA58-4F5C-AFC5-724D761D8495}">
      <dsp:nvSpPr>
        <dsp:cNvPr id="0" name=""/>
        <dsp:cNvSpPr/>
      </dsp:nvSpPr>
      <dsp:spPr>
        <a:xfrm>
          <a:off x="2516255" y="0"/>
          <a:ext cx="2339865" cy="4500576"/>
        </a:xfrm>
        <a:prstGeom prst="roundRect">
          <a:avLst>
            <a:gd name="adj" fmla="val 10000"/>
          </a:avLst>
        </a:prstGeom>
        <a:solidFill>
          <a:srgbClr val="3FC54C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Equipe</a:t>
          </a:r>
          <a:endParaRPr lang="pt-BR" sz="3000" b="1" kern="1200" dirty="0"/>
        </a:p>
      </dsp:txBody>
      <dsp:txXfrm>
        <a:off x="2516255" y="0"/>
        <a:ext cx="2339865" cy="1350172"/>
      </dsp:txXfrm>
    </dsp:sp>
    <dsp:sp modelId="{CDD205DC-6267-4750-9F41-26DD175865E8}">
      <dsp:nvSpPr>
        <dsp:cNvPr id="0" name=""/>
        <dsp:cNvSpPr/>
      </dsp:nvSpPr>
      <dsp:spPr>
        <a:xfrm>
          <a:off x="2598244" y="1350282"/>
          <a:ext cx="2175887" cy="655638"/>
        </a:xfrm>
        <a:prstGeom prst="roundRect">
          <a:avLst>
            <a:gd name="adj" fmla="val 10000"/>
          </a:avLst>
        </a:prstGeom>
        <a:solidFill>
          <a:srgbClr val="E0528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Engajamento? 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2617447" y="1369485"/>
        <a:ext cx="2137481" cy="617232"/>
      </dsp:txXfrm>
    </dsp:sp>
    <dsp:sp modelId="{C7409170-1D93-4709-BFD7-0F89C2FE461A}">
      <dsp:nvSpPr>
        <dsp:cNvPr id="0" name=""/>
        <dsp:cNvSpPr/>
      </dsp:nvSpPr>
      <dsp:spPr>
        <a:xfrm>
          <a:off x="2598244" y="2106788"/>
          <a:ext cx="2175887" cy="655638"/>
        </a:xfrm>
        <a:prstGeom prst="roundRect">
          <a:avLst>
            <a:gd name="adj" fmla="val 10000"/>
          </a:avLst>
        </a:prstGeom>
        <a:solidFill>
          <a:srgbClr val="E0528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Resgate de protocolos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2617447" y="2125991"/>
        <a:ext cx="2137481" cy="617232"/>
      </dsp:txXfrm>
    </dsp:sp>
    <dsp:sp modelId="{F9D9F1BA-A091-441B-A3FA-40910F2F39AB}">
      <dsp:nvSpPr>
        <dsp:cNvPr id="0" name=""/>
        <dsp:cNvSpPr/>
      </dsp:nvSpPr>
      <dsp:spPr>
        <a:xfrm>
          <a:off x="2598244" y="2863293"/>
          <a:ext cx="2175887" cy="655638"/>
        </a:xfrm>
        <a:prstGeom prst="roundRect">
          <a:avLst>
            <a:gd name="adj" fmla="val 10000"/>
          </a:avLst>
        </a:prstGeom>
        <a:solidFill>
          <a:srgbClr val="E0528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Motivação das equipes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2617447" y="2882496"/>
        <a:ext cx="2137481" cy="617232"/>
      </dsp:txXfrm>
    </dsp:sp>
    <dsp:sp modelId="{04E847A4-B39F-42D1-9F54-DE991325F2A3}">
      <dsp:nvSpPr>
        <dsp:cNvPr id="0" name=""/>
        <dsp:cNvSpPr/>
      </dsp:nvSpPr>
      <dsp:spPr>
        <a:xfrm>
          <a:off x="2598244" y="3619799"/>
          <a:ext cx="2175887" cy="655638"/>
        </a:xfrm>
        <a:prstGeom prst="roundRect">
          <a:avLst>
            <a:gd name="adj" fmla="val 10000"/>
          </a:avLst>
        </a:prstGeom>
        <a:solidFill>
          <a:srgbClr val="E0528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</a:rPr>
            <a:t>Reavaliação das atividades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2617447" y="3639002"/>
        <a:ext cx="2137481" cy="617232"/>
      </dsp:txXfrm>
    </dsp:sp>
    <dsp:sp modelId="{1386A49E-779E-4BF5-906F-44CCEB3471AB}">
      <dsp:nvSpPr>
        <dsp:cNvPr id="0" name=""/>
        <dsp:cNvSpPr/>
      </dsp:nvSpPr>
      <dsp:spPr>
        <a:xfrm>
          <a:off x="5031610" y="0"/>
          <a:ext cx="2339865" cy="4500576"/>
        </a:xfrm>
        <a:prstGeom prst="roundRect">
          <a:avLst>
            <a:gd name="adj" fmla="val 10000"/>
          </a:avLst>
        </a:prstGeom>
        <a:solidFill>
          <a:srgbClr val="3FC54C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Serviço</a:t>
          </a:r>
          <a:endParaRPr lang="pt-BR" sz="3000" b="1" kern="1200" dirty="0"/>
        </a:p>
      </dsp:txBody>
      <dsp:txXfrm>
        <a:off x="5031610" y="0"/>
        <a:ext cx="2339865" cy="1350172"/>
      </dsp:txXfrm>
    </dsp:sp>
    <dsp:sp modelId="{1AAFA184-BAF0-483E-B10C-4C9592DB3253}">
      <dsp:nvSpPr>
        <dsp:cNvPr id="0" name=""/>
        <dsp:cNvSpPr/>
      </dsp:nvSpPr>
      <dsp:spPr>
        <a:xfrm>
          <a:off x="5113599" y="1350557"/>
          <a:ext cx="2175887" cy="884182"/>
        </a:xfrm>
        <a:prstGeom prst="roundRect">
          <a:avLst>
            <a:gd name="adj" fmla="val 10000"/>
          </a:avLst>
        </a:prstGeom>
        <a:solidFill>
          <a:srgbClr val="E0528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ea typeface="ＭＳ Ｐゴシック" pitchFamily="34" charset="-128"/>
            </a:rPr>
            <a:t>Organização e monitoramento das ações</a:t>
          </a:r>
          <a:endParaRPr lang="pt-BR" sz="2000" b="1" kern="1200" dirty="0">
            <a:solidFill>
              <a:schemeClr val="tx1"/>
            </a:solidFill>
          </a:endParaRPr>
        </a:p>
      </dsp:txBody>
      <dsp:txXfrm>
        <a:off x="5139496" y="1376454"/>
        <a:ext cx="2124093" cy="832388"/>
      </dsp:txXfrm>
    </dsp:sp>
    <dsp:sp modelId="{B3626496-D8E1-45CF-BF0E-AC30069385E2}">
      <dsp:nvSpPr>
        <dsp:cNvPr id="0" name=""/>
        <dsp:cNvSpPr/>
      </dsp:nvSpPr>
      <dsp:spPr>
        <a:xfrm>
          <a:off x="5113599" y="2370768"/>
          <a:ext cx="2175887" cy="884182"/>
        </a:xfrm>
        <a:prstGeom prst="roundRect">
          <a:avLst>
            <a:gd name="adj" fmla="val 10000"/>
          </a:avLst>
        </a:prstGeom>
        <a:solidFill>
          <a:srgbClr val="E0528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ea typeface="ＭＳ Ｐゴシック" pitchFamily="34" charset="-128"/>
            </a:rPr>
            <a:t>Sinal de alerta</a:t>
          </a:r>
        </a:p>
      </dsp:txBody>
      <dsp:txXfrm>
        <a:off x="5139496" y="2396665"/>
        <a:ext cx="2124093" cy="832388"/>
      </dsp:txXfrm>
    </dsp:sp>
    <dsp:sp modelId="{DF27FEFA-0B67-4A75-9AD5-DBA3E4C66E14}">
      <dsp:nvSpPr>
        <dsp:cNvPr id="0" name=""/>
        <dsp:cNvSpPr/>
      </dsp:nvSpPr>
      <dsp:spPr>
        <a:xfrm>
          <a:off x="5113599" y="3390979"/>
          <a:ext cx="2175887" cy="884182"/>
        </a:xfrm>
        <a:prstGeom prst="roundRect">
          <a:avLst>
            <a:gd name="adj" fmla="val 10000"/>
          </a:avLst>
        </a:prstGeom>
        <a:solidFill>
          <a:srgbClr val="E0528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ea typeface="ＭＳ Ｐゴシック" pitchFamily="34" charset="-128"/>
            </a:rPr>
            <a:t>Qualificação da assistência</a:t>
          </a:r>
        </a:p>
      </dsp:txBody>
      <dsp:txXfrm>
        <a:off x="5139496" y="3416876"/>
        <a:ext cx="2124093" cy="832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424" cy="487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2815" y="0"/>
            <a:ext cx="2970424" cy="4875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5C0DC-1CF6-41DE-A8F3-F91951DA5187}" type="datetimeFigureOut">
              <a:rPr lang="pt-BR" smtClean="0"/>
              <a:pPr/>
              <a:t>11/08/2015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77800" y="731838"/>
            <a:ext cx="6499225" cy="3656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483" y="4631452"/>
            <a:ext cx="5483860" cy="43876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261212"/>
            <a:ext cx="2970424" cy="487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2815" y="9261212"/>
            <a:ext cx="2970424" cy="4875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B2CEE-7E82-4E12-BEB4-7CD8B2B0A4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310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B512-20FF-44AC-BEA4-CD9E5D70841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147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69E68-E69C-4B42-8063-660A1482257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420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42CEC-08C8-46F2-96D0-1BA54C6DA81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755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DA10-5175-44F6-865A-140A552CA6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235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E69EA-C275-450C-BCA7-CC6E7D53F0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5554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1F32-EA08-48D7-8429-80FF01CB009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1491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BB04E-85AE-43B1-A9D4-8DB9484C7C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088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C68CE-0961-4E7E-BBA2-9AFED6F0245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379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99B15-6E81-47DA-A332-EF15FE5B251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523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F0F1F-3F7A-4388-A8BE-810FA8D0FE3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4455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F945-E665-4D2D-B392-34B4A6ECA9D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7608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FB79E-619F-48B8-B97F-588B643F6CB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9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315" y="2351736"/>
            <a:ext cx="8215370" cy="1005832"/>
          </a:xfr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200" b="1" dirty="0" smtClean="0">
                <a:solidFill>
                  <a:srgbClr val="B8004F"/>
                </a:solidFill>
                <a:latin typeface="Tahoma" pitchFamily="34" charset="0"/>
                <a:ea typeface="+mn-ea"/>
                <a:cs typeface="+mn-cs"/>
              </a:rPr>
              <a:t>Melhoria da Atenção à Saúde das Gestantes e Puérperas na UBS Ana Pereira, Alto Alegre/RR</a:t>
            </a:r>
            <a:r>
              <a:rPr lang="pt-BR" sz="2800" b="1" dirty="0" smtClean="0"/>
              <a:t/>
            </a:r>
            <a:br>
              <a:rPr lang="pt-BR" sz="2800" b="1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endParaRPr lang="pt-BR" sz="27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6500"/>
            <a:ext cx="6400800" cy="901266"/>
          </a:xfr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800" dirty="0" smtClean="0"/>
              <a:t>Especializanda: </a:t>
            </a:r>
            <a:r>
              <a:rPr lang="pt-BR" sz="2800" dirty="0" err="1" smtClean="0"/>
              <a:t>Yosari</a:t>
            </a:r>
            <a:r>
              <a:rPr lang="pt-BR" sz="2800" dirty="0" smtClean="0"/>
              <a:t> </a:t>
            </a:r>
            <a:r>
              <a:rPr lang="pt-BR" sz="2800" dirty="0" smtClean="0"/>
              <a:t>Denys </a:t>
            </a:r>
            <a:r>
              <a:rPr lang="pt-BR" sz="2800" dirty="0" err="1" smtClean="0"/>
              <a:t>Zamora</a:t>
            </a:r>
            <a:endParaRPr lang="pt-BR" sz="2000" dirty="0" smtClean="0">
              <a:solidFill>
                <a:srgbClr val="B8004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</a:rPr>
              <a:t>Orientadora: Niviane Genz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00166" y="428610"/>
            <a:ext cx="6400800" cy="90126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dirty="0" smtClean="0">
                <a:latin typeface="+mn-lt"/>
              </a:rPr>
              <a:t>Universidade Federal de Pelotas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Especialização</a:t>
            </a:r>
            <a:r>
              <a:rPr kumimoji="0" lang="pt-B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em Saúde da Família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BR" sz="2000" baseline="0" dirty="0" smtClean="0">
                <a:latin typeface="+mn-lt"/>
              </a:rPr>
              <a:t>Turma 8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5381" y="500042"/>
            <a:ext cx="931329" cy="714386"/>
          </a:xfrm>
          <a:prstGeom prst="rect">
            <a:avLst/>
          </a:prstGeom>
          <a:noFill/>
        </p:spPr>
      </p:pic>
      <p:pic>
        <p:nvPicPr>
          <p:cNvPr id="10" name="Imagem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/>
        </p:blipFill>
        <p:spPr bwMode="auto">
          <a:xfrm>
            <a:off x="1571604" y="500048"/>
            <a:ext cx="857256" cy="785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1538" y="1785932"/>
            <a:ext cx="7747794" cy="1723549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endParaRPr lang="pt-BR" sz="2200" b="1" dirty="0" smtClean="0">
              <a:solidFill>
                <a:srgbClr val="E05288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pt-BR" sz="22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2 – Melhorar a qualidade da atenção ao pré-natal e puerpério realizado na Unidade</a:t>
            </a:r>
          </a:p>
          <a:p>
            <a:pPr algn="just"/>
            <a:endParaRPr lang="pt-BR" sz="2000" dirty="0" smtClean="0"/>
          </a:p>
          <a:p>
            <a:pPr algn="ctr"/>
            <a:endParaRPr lang="pt-BR" sz="2000" dirty="0" smtClean="0"/>
          </a:p>
        </p:txBody>
      </p:sp>
      <p:sp>
        <p:nvSpPr>
          <p:cNvPr id="6" name="Retângulo 5"/>
          <p:cNvSpPr/>
          <p:nvPr/>
        </p:nvSpPr>
        <p:spPr>
          <a:xfrm rot="16200000">
            <a:off x="-1466055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57224" y="199328"/>
            <a:ext cx="8215370" cy="480131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2.1: </a:t>
            </a:r>
            <a:r>
              <a:rPr lang="pt-BR" dirty="0" smtClean="0"/>
              <a:t>Garantir a 100% das gestantes o ingresso no Programa de Pré-Natal no primeiro trimestre de gestação.</a:t>
            </a:r>
          </a:p>
          <a:p>
            <a:pPr algn="just"/>
            <a:r>
              <a:rPr lang="pt-BR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2.2: </a:t>
            </a:r>
            <a:r>
              <a:rPr lang="pt-BR" dirty="0" smtClean="0"/>
              <a:t>Realizar pelo menos um exame ginecológico por trimestre em 100% das gestantes.</a:t>
            </a:r>
          </a:p>
          <a:p>
            <a:pPr algn="just"/>
            <a:r>
              <a:rPr lang="pt-BR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2.3: </a:t>
            </a:r>
            <a:r>
              <a:rPr lang="pt-BR" dirty="0" smtClean="0"/>
              <a:t>Realizar pelo menos um exame de mamas em 100% das gestantes.</a:t>
            </a:r>
          </a:p>
          <a:p>
            <a:pPr algn="just"/>
            <a:r>
              <a:rPr lang="pt-BR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2.4: </a:t>
            </a:r>
            <a:r>
              <a:rPr lang="pt-BR" dirty="0" smtClean="0"/>
              <a:t>Garantir a 100% das gestantes a solicitação de exames laboratoriais de acordo com protocolo.</a:t>
            </a:r>
          </a:p>
          <a:p>
            <a:pPr algn="just"/>
            <a:r>
              <a:rPr lang="pt-BR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2.5: </a:t>
            </a:r>
            <a:r>
              <a:rPr lang="pt-BR" dirty="0" smtClean="0"/>
              <a:t>Garantir a 100% das gestantes a prescrição de sulfato ferroso e ácido fólico conforme protocolo.</a:t>
            </a:r>
          </a:p>
          <a:p>
            <a:pPr algn="just"/>
            <a:r>
              <a:rPr lang="pt-BR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2.6: </a:t>
            </a:r>
            <a:r>
              <a:rPr lang="pt-BR" dirty="0" smtClean="0"/>
              <a:t>Garantir que 100% das gestantes estejam com vacina antitetânica em dia.</a:t>
            </a:r>
          </a:p>
          <a:p>
            <a:pPr algn="just"/>
            <a:r>
              <a:rPr lang="pt-BR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2.7: </a:t>
            </a:r>
            <a:r>
              <a:rPr lang="pt-BR" dirty="0" smtClean="0"/>
              <a:t>Garantir que 100% das gestantes estejam com vacina contra hepatite B em dia.</a:t>
            </a:r>
          </a:p>
          <a:p>
            <a:pPr algn="just"/>
            <a:r>
              <a:rPr lang="pt-BR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2.8: </a:t>
            </a:r>
            <a:r>
              <a:rPr lang="pt-BR" dirty="0" smtClean="0"/>
              <a:t>Realizar avaliação da necessidade de atendimento odontológico em 100% das gestantes durante o pré-natal.</a:t>
            </a:r>
          </a:p>
          <a:p>
            <a:pPr algn="just"/>
            <a:r>
              <a:rPr lang="pt-BR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2.9: </a:t>
            </a:r>
            <a:r>
              <a:rPr lang="pt-BR" dirty="0" smtClean="0"/>
              <a:t>Garantir a primeira consulta odontológica programática para 100% das gestantes cadastradas.</a:t>
            </a:r>
          </a:p>
        </p:txBody>
      </p:sp>
      <p:sp>
        <p:nvSpPr>
          <p:cNvPr id="6" name="Retângulo 5"/>
          <p:cNvSpPr/>
          <p:nvPr/>
        </p:nvSpPr>
        <p:spPr>
          <a:xfrm rot="16200000">
            <a:off x="-1657801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71868" y="2143122"/>
            <a:ext cx="2337499" cy="92333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900" cmpd="sng"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prstDash val="solid"/>
                </a:ln>
                <a:solidFill>
                  <a:srgbClr val="E05288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100%</a:t>
            </a:r>
            <a:endParaRPr lang="pt-BR" sz="5400" b="1" cap="none" spc="0" dirty="0">
              <a:ln w="900" cmpd="sng"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prstDash val="solid"/>
              </a:ln>
              <a:solidFill>
                <a:srgbClr val="E05288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5852" y="285734"/>
            <a:ext cx="7286676" cy="1292662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3 – Melhorar a adesão ao pré-natal</a:t>
            </a:r>
          </a:p>
          <a:p>
            <a:pPr algn="ctr"/>
            <a:r>
              <a:rPr lang="pt-BR" sz="22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3.1: </a:t>
            </a:r>
            <a:r>
              <a:rPr lang="pt-BR" sz="2000" dirty="0" smtClean="0"/>
              <a:t>Realizar busca ativa de 100% das gestantes faltosas às consultas de pré-natal</a:t>
            </a:r>
            <a:r>
              <a:rPr lang="pt-BR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 rot="16200000">
            <a:off x="-1466055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  <p:graphicFrame>
        <p:nvGraphicFramePr>
          <p:cNvPr id="6" name="Image1"/>
          <p:cNvGraphicFramePr/>
          <p:nvPr/>
        </p:nvGraphicFramePr>
        <p:xfrm>
          <a:off x="1285852" y="1928808"/>
          <a:ext cx="7286676" cy="2933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5852" y="1357304"/>
            <a:ext cx="7286676" cy="1754326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4 – Melhorar o registro do programa de pré-natal</a:t>
            </a:r>
          </a:p>
          <a:p>
            <a:pPr algn="ctr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4.1: 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Manter registro na ficha de acompanhamento/espelho de pré-natal em 100% das gestantes</a:t>
            </a:r>
            <a:r>
              <a:rPr lang="pt-BR" dirty="0" smtClean="0"/>
              <a:t>.</a:t>
            </a:r>
          </a:p>
        </p:txBody>
      </p:sp>
      <p:sp>
        <p:nvSpPr>
          <p:cNvPr id="7" name="Retângulo 6"/>
          <p:cNvSpPr/>
          <p:nvPr/>
        </p:nvSpPr>
        <p:spPr>
          <a:xfrm rot="16200000">
            <a:off x="-1466055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5852" y="1357304"/>
            <a:ext cx="7286676" cy="1107996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Objetivo 5 – Realizar avaliação de risco</a:t>
            </a: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5.1: 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Avaliar risco gestacional em 100% das gestantes.</a:t>
            </a:r>
          </a:p>
        </p:txBody>
      </p:sp>
      <p:sp>
        <p:nvSpPr>
          <p:cNvPr id="7" name="Retângulo 6"/>
          <p:cNvSpPr/>
          <p:nvPr/>
        </p:nvSpPr>
        <p:spPr>
          <a:xfrm rot="16200000">
            <a:off x="-1466055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5852" y="375240"/>
            <a:ext cx="7572428" cy="4339650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Objetivo 6 – Promover a saúde no pré-natal</a:t>
            </a:r>
          </a:p>
          <a:p>
            <a:pPr algn="just"/>
            <a:endParaRPr lang="pt-BR" sz="2000" b="1" dirty="0" smtClean="0">
              <a:solidFill>
                <a:srgbClr val="E05288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6.1: </a:t>
            </a:r>
            <a:r>
              <a:rPr lang="pt-BR" sz="2000" dirty="0" smtClean="0"/>
              <a:t>Garantir a 100% das gestantes orientação nutricional durante a gestação.</a:t>
            </a:r>
          </a:p>
          <a:p>
            <a:pPr algn="just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6.2: </a:t>
            </a:r>
            <a:r>
              <a:rPr lang="pt-BR" sz="2000" dirty="0" smtClean="0"/>
              <a:t>Promover o aleitamento materno junto a 100% das gestantes.</a:t>
            </a:r>
          </a:p>
          <a:p>
            <a:pPr algn="just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6.3: </a:t>
            </a:r>
            <a:r>
              <a:rPr lang="pt-BR" sz="2000" dirty="0" smtClean="0"/>
              <a:t>Orientar 100% das gestantes sobre os cuidados com o recém-nascido.</a:t>
            </a:r>
          </a:p>
          <a:p>
            <a:pPr algn="just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6.4: </a:t>
            </a:r>
            <a:r>
              <a:rPr lang="pt-BR" sz="2000" dirty="0" smtClean="0"/>
              <a:t>Orientar 100% das gestantes sobre anticoncepção após o parto.</a:t>
            </a:r>
          </a:p>
          <a:p>
            <a:pPr algn="just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6.5: </a:t>
            </a:r>
            <a:r>
              <a:rPr lang="pt-BR" sz="2000" dirty="0" smtClean="0"/>
              <a:t>Orientar 100% das gestantes sobre os riscos do tabagismo e do uso de álcool e drogas na gestação.</a:t>
            </a:r>
          </a:p>
          <a:p>
            <a:pPr algn="just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6.6: </a:t>
            </a:r>
            <a:r>
              <a:rPr lang="pt-BR" sz="2000" dirty="0" smtClean="0"/>
              <a:t>Orientar 100% das gestantes sobre higiene bucal.</a:t>
            </a:r>
            <a:endParaRPr lang="pt-BR" sz="2000" dirty="0" smtClean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 rot="16200000">
            <a:off x="-1466055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63261" y="2143122"/>
            <a:ext cx="2337499" cy="92333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900" cmpd="sng"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prstDash val="solid"/>
                </a:ln>
                <a:solidFill>
                  <a:srgbClr val="E05288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100%</a:t>
            </a:r>
            <a:endParaRPr lang="pt-BR" sz="5400" b="1" cap="none" spc="0" dirty="0">
              <a:ln w="900" cmpd="sng"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prstDash val="solid"/>
              </a:ln>
              <a:solidFill>
                <a:srgbClr val="E05288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14414" y="428610"/>
            <a:ext cx="7643866" cy="1723549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1– Ampliar a cobertura da atenção a puérperas para 100%</a:t>
            </a:r>
          </a:p>
          <a:p>
            <a:pPr algn="ctr"/>
            <a:r>
              <a:rPr lang="pt-BR" sz="22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1.1: </a:t>
            </a:r>
            <a:r>
              <a:rPr lang="pt-BR" dirty="0" smtClean="0"/>
              <a:t>Garantir a 100% das puérperas cadastradas no programa de Pré-Natal e Puerpério da Unidade de Saúde consulta puerperal antes dos 42 dias após o parto.</a:t>
            </a:r>
          </a:p>
        </p:txBody>
      </p:sp>
      <p:sp>
        <p:nvSpPr>
          <p:cNvPr id="7" name="Retângulo 6"/>
          <p:cNvSpPr/>
          <p:nvPr/>
        </p:nvSpPr>
        <p:spPr>
          <a:xfrm rot="16200000">
            <a:off x="-1466055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63261" y="3071816"/>
            <a:ext cx="2337499" cy="92333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900" cmpd="sng"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prstDash val="solid"/>
                </a:ln>
                <a:solidFill>
                  <a:srgbClr val="E05288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100%</a:t>
            </a:r>
            <a:endParaRPr lang="pt-BR" sz="5400" b="1" cap="none" spc="0" dirty="0">
              <a:ln w="900" cmpd="sng"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prstDash val="solid"/>
              </a:ln>
              <a:solidFill>
                <a:srgbClr val="E05288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5852" y="285734"/>
            <a:ext cx="7286676" cy="1446550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2 – Melhorar a qualidade da atenção às puérperas na Unidade de Saúde</a:t>
            </a:r>
          </a:p>
          <a:p>
            <a:pPr algn="ctr"/>
            <a:r>
              <a:rPr lang="pt-BR" sz="22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2.1:</a:t>
            </a:r>
            <a:r>
              <a:rPr lang="pt-BR" dirty="0" smtClean="0"/>
              <a:t> Examinar as mamas em 100% das puérperas cadastradas no Programa.</a:t>
            </a:r>
          </a:p>
        </p:txBody>
      </p:sp>
      <p:sp>
        <p:nvSpPr>
          <p:cNvPr id="7" name="Retângulo 6"/>
          <p:cNvSpPr/>
          <p:nvPr/>
        </p:nvSpPr>
        <p:spPr>
          <a:xfrm rot="16200000">
            <a:off x="-1466055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  <p:graphicFrame>
        <p:nvGraphicFramePr>
          <p:cNvPr id="5" name="Image1"/>
          <p:cNvGraphicFramePr/>
          <p:nvPr/>
        </p:nvGraphicFramePr>
        <p:xfrm>
          <a:off x="1214414" y="1928808"/>
          <a:ext cx="75009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5852" y="214297"/>
            <a:ext cx="7429552" cy="1661993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2 – Melhorar a qualidade da atenção às puérperas na Unidade de Saúde</a:t>
            </a:r>
          </a:p>
          <a:p>
            <a:pPr algn="ctr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2.2: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 Examinar o abdome em 100% das puérperas cadastradas no Programa.</a:t>
            </a:r>
          </a:p>
          <a:p>
            <a:pPr algn="ctr"/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 rot="16200000">
            <a:off x="-1466055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  <p:graphicFrame>
        <p:nvGraphicFramePr>
          <p:cNvPr id="5" name="Image1"/>
          <p:cNvGraphicFramePr/>
          <p:nvPr/>
        </p:nvGraphicFramePr>
        <p:xfrm>
          <a:off x="1214414" y="2143122"/>
          <a:ext cx="75009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5852" y="214297"/>
            <a:ext cx="7429552" cy="1661993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2 – Melhorar a qualidade da atenção às puérperas na Unidade de Saúde</a:t>
            </a:r>
          </a:p>
          <a:p>
            <a:pPr algn="ctr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2.3: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pt-BR" sz="2000" dirty="0" smtClean="0"/>
              <a:t>Realizar exame ginecológico em 100% das puérperas cadastradas no Programa.</a:t>
            </a:r>
            <a:endParaRPr lang="pt-BR" sz="2000" dirty="0" smtClean="0">
              <a:ea typeface="Tahoma" pitchFamily="34" charset="0"/>
              <a:cs typeface="Tahoma" pitchFamily="34" charset="0"/>
            </a:endParaRPr>
          </a:p>
          <a:p>
            <a:pPr algn="ctr"/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 rot="16200000">
            <a:off x="-1466055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  <p:graphicFrame>
        <p:nvGraphicFramePr>
          <p:cNvPr id="5" name="Image1"/>
          <p:cNvGraphicFramePr/>
          <p:nvPr/>
        </p:nvGraphicFramePr>
        <p:xfrm>
          <a:off x="1214414" y="2143122"/>
          <a:ext cx="75009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6200000">
            <a:off x="-1870367" y="2124992"/>
            <a:ext cx="48574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Caracterização</a:t>
            </a:r>
            <a:endParaRPr lang="pt-BR" sz="4800" b="1" cap="none" spc="50" dirty="0"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00760" y="48266"/>
            <a:ext cx="305983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B8004F"/>
                </a:solidFill>
              </a:rPr>
              <a:t>Alto Alegre/RR</a:t>
            </a:r>
            <a:endParaRPr lang="pt-BR" sz="2800" b="1" dirty="0">
              <a:solidFill>
                <a:srgbClr val="B8004F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127567" y="485339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IBGE, 2012</a:t>
            </a:r>
            <a:endParaRPr lang="pt-BR" sz="1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714480" y="1142990"/>
            <a:ext cx="6615130" cy="3500462"/>
          </a:xfrm>
          <a:solidFill>
            <a:srgbClr val="F6DEEA"/>
          </a:solidFill>
          <a:ln>
            <a:solidFill>
              <a:srgbClr val="FF0066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4600" dirty="0" smtClean="0"/>
              <a:t>Possui 16.448 habitantes</a:t>
            </a:r>
          </a:p>
          <a:p>
            <a:pPr algn="ctr">
              <a:buNone/>
            </a:pPr>
            <a:endParaRPr lang="pt-BR" sz="4600" dirty="0" smtClean="0"/>
          </a:p>
          <a:p>
            <a:pPr algn="ctr">
              <a:buNone/>
            </a:pPr>
            <a:r>
              <a:rPr lang="pt-BR" sz="4600" dirty="0" smtClean="0"/>
              <a:t>Faz fronteira com a Venezuela</a:t>
            </a:r>
          </a:p>
          <a:p>
            <a:pPr algn="ctr">
              <a:buNone/>
            </a:pPr>
            <a:endParaRPr lang="pt-BR" sz="4600" dirty="0" smtClean="0"/>
          </a:p>
          <a:p>
            <a:pPr algn="ctr">
              <a:buNone/>
            </a:pPr>
            <a:r>
              <a:rPr lang="pt-BR" sz="4600" dirty="0" smtClean="0"/>
              <a:t>Dista 87 Km da capital Boa Vista</a:t>
            </a:r>
          </a:p>
          <a:p>
            <a:pPr>
              <a:buNone/>
            </a:pPr>
            <a:r>
              <a:rPr lang="pt-BR" sz="4600" dirty="0" smtClean="0"/>
              <a:t> </a:t>
            </a:r>
            <a:endParaRPr lang="pt-BR" sz="4600" dirty="0"/>
          </a:p>
        </p:txBody>
      </p:sp>
    </p:spTree>
    <p:extLst>
      <p:ext uri="{BB962C8B-B14F-4D97-AF65-F5344CB8AC3E}">
        <p14:creationId xmlns:p14="http://schemas.microsoft.com/office/powerpoint/2010/main" xmlns="" val="81079758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5852" y="214297"/>
            <a:ext cx="7429552" cy="1384995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2 – Melhorar a qualidade da atenção às puérperas na Unidade de Saúde</a:t>
            </a:r>
          </a:p>
          <a:p>
            <a:pPr algn="ctr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2.4: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pt-BR" sz="2000" dirty="0" smtClean="0"/>
              <a:t>Avaliar o estado psíquico em 100% das puérperas cadastradas no Programa.</a:t>
            </a:r>
            <a:endParaRPr lang="pt-BR" dirty="0" smtClean="0"/>
          </a:p>
        </p:txBody>
      </p:sp>
      <p:sp>
        <p:nvSpPr>
          <p:cNvPr id="7" name="Retângulo 6"/>
          <p:cNvSpPr/>
          <p:nvPr/>
        </p:nvSpPr>
        <p:spPr>
          <a:xfrm rot="16200000">
            <a:off x="-1466055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  <p:graphicFrame>
        <p:nvGraphicFramePr>
          <p:cNvPr id="5" name="Image1"/>
          <p:cNvGraphicFramePr/>
          <p:nvPr/>
        </p:nvGraphicFramePr>
        <p:xfrm>
          <a:off x="1214414" y="2143122"/>
          <a:ext cx="750099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5852" y="214297"/>
            <a:ext cx="7429552" cy="1354217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2 – Melhorar a qualidade da atenção às puérperas na Unidade de Saúde</a:t>
            </a:r>
          </a:p>
          <a:p>
            <a:pPr algn="ctr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2.5: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pt-BR" sz="2000" dirty="0" smtClean="0"/>
              <a:t>Avaliar</a:t>
            </a:r>
            <a:r>
              <a:rPr lang="pt-BR" dirty="0" smtClean="0"/>
              <a:t> intercorrências em 100% das puérperas cadastradas no Programa.</a:t>
            </a:r>
          </a:p>
        </p:txBody>
      </p:sp>
      <p:sp>
        <p:nvSpPr>
          <p:cNvPr id="7" name="Retângulo 6"/>
          <p:cNvSpPr/>
          <p:nvPr/>
        </p:nvSpPr>
        <p:spPr>
          <a:xfrm rot="16200000">
            <a:off x="-1466055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  <p:graphicFrame>
        <p:nvGraphicFramePr>
          <p:cNvPr id="5" name="Image1"/>
          <p:cNvGraphicFramePr/>
          <p:nvPr/>
        </p:nvGraphicFramePr>
        <p:xfrm>
          <a:off x="1214414" y="1928808"/>
          <a:ext cx="750099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5852" y="646029"/>
            <a:ext cx="7429552" cy="1354217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2 – Melhorar a qualidade da atenção às puérperas na Unidade de Saúde</a:t>
            </a:r>
          </a:p>
          <a:p>
            <a:pPr algn="ctr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2.6: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pt-BR" dirty="0" smtClean="0"/>
              <a:t>Prescrever a 100% das puérperas um dos métodos de anticoncepção.</a:t>
            </a:r>
          </a:p>
        </p:txBody>
      </p:sp>
      <p:sp>
        <p:nvSpPr>
          <p:cNvPr id="7" name="Retângulo 6"/>
          <p:cNvSpPr/>
          <p:nvPr/>
        </p:nvSpPr>
        <p:spPr>
          <a:xfrm rot="16200000">
            <a:off x="-1466055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663261" y="3071816"/>
            <a:ext cx="2337499" cy="92333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900" cmpd="sng"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prstDash val="solid"/>
                </a:ln>
                <a:solidFill>
                  <a:srgbClr val="E05288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100%</a:t>
            </a:r>
            <a:endParaRPr lang="pt-BR" sz="5400" b="1" cap="none" spc="0" dirty="0">
              <a:ln w="900" cmpd="sng"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prstDash val="solid"/>
              </a:ln>
              <a:solidFill>
                <a:srgbClr val="E05288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5852" y="646029"/>
            <a:ext cx="7429552" cy="1384995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3 – Melhorar a adesão das mães ao puerpério.</a:t>
            </a:r>
          </a:p>
          <a:p>
            <a:pPr algn="ctr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3.1: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pt-BR" sz="2000" dirty="0" smtClean="0"/>
              <a:t>Realizar busca ativa em 100% das puérperas que não realizaram a consulta de puerpério até 30 dias após o parto.</a:t>
            </a:r>
          </a:p>
        </p:txBody>
      </p:sp>
      <p:sp>
        <p:nvSpPr>
          <p:cNvPr id="7" name="Retângulo 6"/>
          <p:cNvSpPr/>
          <p:nvPr/>
        </p:nvSpPr>
        <p:spPr>
          <a:xfrm rot="16200000">
            <a:off x="-1466055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663261" y="3071816"/>
            <a:ext cx="2337499" cy="92333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900" cmpd="sng"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prstDash val="solid"/>
                </a:ln>
                <a:solidFill>
                  <a:srgbClr val="E05288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100%</a:t>
            </a:r>
            <a:endParaRPr lang="pt-BR" sz="5400" b="1" cap="none" spc="0" dirty="0">
              <a:ln w="900" cmpd="sng"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prstDash val="solid"/>
              </a:ln>
              <a:solidFill>
                <a:srgbClr val="E05288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85852" y="646029"/>
            <a:ext cx="7429552" cy="1046440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4 – Melhorar o registro das informações</a:t>
            </a:r>
          </a:p>
          <a:p>
            <a:pPr algn="ctr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4.1: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pt-BR" sz="2000" dirty="0" smtClean="0"/>
              <a:t>Manter registro na ficha de acompanhamento do Programa 100% das puérperas.</a:t>
            </a:r>
          </a:p>
        </p:txBody>
      </p:sp>
      <p:sp>
        <p:nvSpPr>
          <p:cNvPr id="7" name="Retângulo 6"/>
          <p:cNvSpPr/>
          <p:nvPr/>
        </p:nvSpPr>
        <p:spPr>
          <a:xfrm rot="16200000">
            <a:off x="-1466055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663261" y="3071816"/>
            <a:ext cx="2337499" cy="92333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900" cmpd="sng"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prstDash val="solid"/>
                </a:ln>
                <a:solidFill>
                  <a:srgbClr val="E05288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100%</a:t>
            </a:r>
            <a:endParaRPr lang="pt-BR" sz="5400" b="1" cap="none" spc="0" dirty="0">
              <a:ln w="900" cmpd="sng"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prstDash val="solid"/>
              </a:ln>
              <a:solidFill>
                <a:srgbClr val="E05288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14414" y="694029"/>
            <a:ext cx="7429552" cy="3877985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5 – Promover a saúde das puérperas o registro das informações</a:t>
            </a:r>
          </a:p>
          <a:p>
            <a:pPr algn="ctr"/>
            <a:endParaRPr lang="pt-BR" sz="2200" b="1" dirty="0" smtClean="0">
              <a:solidFill>
                <a:srgbClr val="E05288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5.1: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pt-BR" sz="2000" dirty="0" smtClean="0"/>
              <a:t>Orientar 100% das puérperas cadastradas no Programa sobre os cuidados do recém-nascido.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5.2: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pt-BR" sz="2000" dirty="0" smtClean="0"/>
              <a:t>Orientar 100% das puérperas cadastradas no Programa sobre aleitamento materno exclusivo.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b="1" dirty="0" smtClean="0">
                <a:solidFill>
                  <a:srgbClr val="E05288"/>
                </a:solidFill>
                <a:ea typeface="Tahoma" pitchFamily="34" charset="0"/>
                <a:cs typeface="Tahoma" pitchFamily="34" charset="0"/>
              </a:rPr>
              <a:t>Meta 5.3: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pt-BR" sz="2000" dirty="0" smtClean="0"/>
              <a:t>Orientar 100% das puérperas cadastradas no Programa sobre planejamento familiar.</a:t>
            </a:r>
          </a:p>
          <a:p>
            <a:pPr algn="ctr"/>
            <a:endParaRPr lang="pt-BR" sz="2000" dirty="0" smtClean="0"/>
          </a:p>
        </p:txBody>
      </p:sp>
      <p:sp>
        <p:nvSpPr>
          <p:cNvPr id="7" name="Retângulo 6"/>
          <p:cNvSpPr/>
          <p:nvPr/>
        </p:nvSpPr>
        <p:spPr>
          <a:xfrm rot="16200000">
            <a:off x="-1466055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3571868" y="2148486"/>
            <a:ext cx="2337499" cy="92333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900" cmpd="sng"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prstDash val="solid"/>
                </a:ln>
                <a:solidFill>
                  <a:srgbClr val="E05288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100%</a:t>
            </a:r>
            <a:endParaRPr lang="pt-BR" sz="5400" b="1" cap="none" spc="0" dirty="0">
              <a:ln w="900" cmpd="sng"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prstDash val="solid"/>
              </a:ln>
              <a:solidFill>
                <a:srgbClr val="E05288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6200000">
            <a:off x="-1265680" y="2078826"/>
            <a:ext cx="3695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Discussão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91680" y="525740"/>
            <a:ext cx="60722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Ampliação da cobertura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Mudanças na rotina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 smtClean="0"/>
              <a:t>Incorporação das ações</a:t>
            </a:r>
          </a:p>
          <a:p>
            <a:r>
              <a:rPr lang="pt-BR" sz="2800" dirty="0" smtClean="0"/>
              <a:t>		</a:t>
            </a:r>
          </a:p>
          <a:p>
            <a:r>
              <a:rPr lang="pt-BR" sz="2800" dirty="0" smtClean="0"/>
              <a:t>		Novas ações</a:t>
            </a:r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10" name="Seta em curva para a direita 9"/>
          <p:cNvSpPr/>
          <p:nvPr/>
        </p:nvSpPr>
        <p:spPr>
          <a:xfrm rot="20235156">
            <a:off x="2606208" y="3691446"/>
            <a:ext cx="785818" cy="928694"/>
          </a:xfrm>
          <a:prstGeom prst="curvedRightArrow">
            <a:avLst/>
          </a:prstGeom>
          <a:solidFill>
            <a:srgbClr val="3FC5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9" name="Imagem 8"/>
          <p:cNvPicPr/>
          <p:nvPr/>
        </p:nvPicPr>
        <p:blipFill>
          <a:blip r:embed="rId2"/>
          <a:srcRect l="14995" t="32353" r="52811" b="11569"/>
          <a:stretch>
            <a:fillRect/>
          </a:stretch>
        </p:blipFill>
        <p:spPr bwMode="auto">
          <a:xfrm>
            <a:off x="6215074" y="-18"/>
            <a:ext cx="292892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ta em curva para a esquerda 4"/>
          <p:cNvSpPr/>
          <p:nvPr/>
        </p:nvSpPr>
        <p:spPr>
          <a:xfrm rot="966469">
            <a:off x="5377377" y="1089493"/>
            <a:ext cx="785818" cy="1000132"/>
          </a:xfrm>
          <a:prstGeom prst="curvedLeftArrow">
            <a:avLst/>
          </a:prstGeom>
          <a:solidFill>
            <a:srgbClr val="E052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Seta em curva para a esquerda 6"/>
          <p:cNvSpPr/>
          <p:nvPr/>
        </p:nvSpPr>
        <p:spPr>
          <a:xfrm rot="21312343">
            <a:off x="5031645" y="2174212"/>
            <a:ext cx="785818" cy="1000132"/>
          </a:xfrm>
          <a:prstGeom prst="curvedLeftArrow">
            <a:avLst/>
          </a:prstGeom>
          <a:solidFill>
            <a:srgbClr val="E052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36267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6200000">
            <a:off x="-1314572" y="2078826"/>
            <a:ext cx="3793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Conclusão</a:t>
            </a:r>
          </a:p>
        </p:txBody>
      </p:sp>
      <p:graphicFrame>
        <p:nvGraphicFramePr>
          <p:cNvPr id="5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285852" y="428610"/>
          <a:ext cx="7372376" cy="4500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3322497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6200000">
            <a:off x="-1807493" y="2155770"/>
            <a:ext cx="47788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Reflexão Crítica</a:t>
            </a:r>
            <a:endParaRPr lang="pt-BR" sz="4400" b="1" spc="50" dirty="0" smtClean="0"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85852" y="646029"/>
            <a:ext cx="7429552" cy="3908762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B8004F"/>
                </a:solidFill>
              </a:rPr>
              <a:t>Muito produtivo </a:t>
            </a:r>
            <a:endParaRPr lang="pt-BR" sz="2000" b="1" dirty="0" smtClean="0">
              <a:solidFill>
                <a:srgbClr val="B8004F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B8004F"/>
                </a:solidFill>
              </a:rPr>
              <a:t>Permitiu </a:t>
            </a:r>
            <a:r>
              <a:rPr lang="pt-BR" sz="2000" dirty="0" smtClean="0"/>
              <a:t>conhecer novas realidades e contribuiu para o meu crescimento profissional;</a:t>
            </a:r>
          </a:p>
          <a:p>
            <a:pPr algn="ctr"/>
            <a:r>
              <a:rPr lang="pt-BR" sz="2000" b="1" dirty="0" smtClean="0">
                <a:solidFill>
                  <a:srgbClr val="B8004F"/>
                </a:solidFill>
              </a:rPr>
              <a:t>Constatei </a:t>
            </a:r>
            <a:r>
              <a:rPr lang="pt-BR" sz="2000" dirty="0" smtClean="0"/>
              <a:t>que é possível </a:t>
            </a:r>
            <a:r>
              <a:rPr lang="pt-BR" sz="2000" dirty="0" smtClean="0"/>
              <a:t>trabalhar em equipe e que na união encontra-se a </a:t>
            </a:r>
            <a:r>
              <a:rPr lang="pt-BR" sz="2000" dirty="0" smtClean="0"/>
              <a:t>força;</a:t>
            </a:r>
          </a:p>
          <a:p>
            <a:pPr algn="ctr"/>
            <a:r>
              <a:rPr lang="pt-BR" sz="2000" b="1" dirty="0" smtClean="0">
                <a:solidFill>
                  <a:srgbClr val="B8004F"/>
                </a:solidFill>
              </a:rPr>
              <a:t>Constituiu-se</a:t>
            </a:r>
            <a:r>
              <a:rPr lang="pt-BR" sz="2000" dirty="0" smtClean="0"/>
              <a:t> em um</a:t>
            </a:r>
            <a:r>
              <a:rPr lang="pt-BR" sz="2000" dirty="0" smtClean="0"/>
              <a:t> </a:t>
            </a:r>
            <a:r>
              <a:rPr lang="pt-BR" sz="2000" dirty="0" smtClean="0"/>
              <a:t>desafio para a equipe de saúde </a:t>
            </a:r>
            <a:r>
              <a:rPr lang="pt-BR" sz="2000" dirty="0" smtClean="0"/>
              <a:t>;</a:t>
            </a:r>
          </a:p>
          <a:p>
            <a:pPr algn="ctr"/>
            <a:r>
              <a:rPr lang="pt-BR" sz="2000" b="1" dirty="0" smtClean="0">
                <a:solidFill>
                  <a:srgbClr val="B8004F"/>
                </a:solidFill>
              </a:rPr>
              <a:t>Reforçou</a:t>
            </a:r>
            <a:r>
              <a:rPr lang="pt-BR" sz="2000" dirty="0" smtClean="0"/>
              <a:t> </a:t>
            </a:r>
            <a:r>
              <a:rPr lang="pt-BR" sz="2000" dirty="0" smtClean="0"/>
              <a:t>meus conhecimentos além de incorporar novas informações e </a:t>
            </a:r>
            <a:r>
              <a:rPr lang="pt-BR" sz="2000" dirty="0" smtClean="0"/>
              <a:t>atualizações;</a:t>
            </a:r>
          </a:p>
          <a:p>
            <a:pPr algn="ctr"/>
            <a:r>
              <a:rPr lang="pt-BR" sz="2000" b="1" dirty="0" smtClean="0">
                <a:solidFill>
                  <a:srgbClr val="B8004F"/>
                </a:solidFill>
              </a:rPr>
              <a:t>Superou</a:t>
            </a:r>
            <a:r>
              <a:rPr lang="pt-BR" sz="2000" dirty="0" smtClean="0"/>
              <a:t> </a:t>
            </a:r>
            <a:r>
              <a:rPr lang="pt-BR" sz="2000" dirty="0" smtClean="0"/>
              <a:t>minhas expectativas como profissional da atenção básica</a:t>
            </a:r>
            <a:r>
              <a:rPr lang="pt-BR" sz="2000" dirty="0" smtClean="0"/>
              <a:t>,</a:t>
            </a:r>
          </a:p>
          <a:p>
            <a:pPr algn="ctr"/>
            <a:r>
              <a:rPr lang="pt-BR" sz="2000" dirty="0" smtClean="0"/>
              <a:t>Como </a:t>
            </a:r>
            <a:r>
              <a:rPr lang="pt-BR" sz="2000" dirty="0" smtClean="0"/>
              <a:t>profissional considero que </a:t>
            </a:r>
            <a:r>
              <a:rPr lang="pt-BR" sz="2000" b="1" dirty="0" smtClean="0">
                <a:solidFill>
                  <a:srgbClr val="B8004F"/>
                </a:solidFill>
              </a:rPr>
              <a:t>ajudei</a:t>
            </a:r>
            <a:r>
              <a:rPr lang="pt-BR" sz="2000" dirty="0" smtClean="0"/>
              <a:t> a melhorar a situação de saúde </a:t>
            </a:r>
            <a:r>
              <a:rPr lang="pt-BR" sz="2000" dirty="0" smtClean="0"/>
              <a:t>da </a:t>
            </a:r>
            <a:r>
              <a:rPr lang="pt-BR" sz="2000" dirty="0" smtClean="0"/>
              <a:t>população </a:t>
            </a:r>
            <a:r>
              <a:rPr lang="pt-BR" sz="2000" dirty="0" smtClean="0"/>
              <a:t>da minha comunidade.</a:t>
            </a:r>
            <a:endParaRPr lang="pt-BR" sz="2000" dirty="0" smtClean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357686" y="2714626"/>
            <a:ext cx="3366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Obrigada</a:t>
            </a:r>
            <a:endParaRPr lang="pt-B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92274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6200000">
            <a:off x="-1870367" y="2124992"/>
            <a:ext cx="48574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Caracterização</a:t>
            </a:r>
            <a:endParaRPr lang="pt-BR" sz="4800" b="1" cap="none" spc="50" dirty="0"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00628" y="48266"/>
            <a:ext cx="405996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B8004F"/>
                </a:solidFill>
              </a:rPr>
              <a:t>Unidade de Saúde</a:t>
            </a:r>
            <a:endParaRPr lang="pt-BR" sz="2800" b="1" dirty="0">
              <a:solidFill>
                <a:srgbClr val="B8004F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357290" y="4214824"/>
            <a:ext cx="6929486" cy="857256"/>
          </a:xfrm>
          <a:solidFill>
            <a:srgbClr val="F9E7F0"/>
          </a:solidFill>
          <a:ln>
            <a:solidFill>
              <a:srgbClr val="FF0066"/>
            </a:solidFill>
          </a:ln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sz="8000" b="1" dirty="0" smtClean="0"/>
              <a:t>Possui 3.490 </a:t>
            </a:r>
            <a:r>
              <a:rPr lang="pt-BR" sz="8000" b="1" dirty="0" smtClean="0"/>
              <a:t>usuários / Estratégia </a:t>
            </a:r>
            <a:r>
              <a:rPr lang="pt-BR" sz="8000" b="1" dirty="0" smtClean="0"/>
              <a:t>Saúde da Família</a:t>
            </a:r>
          </a:p>
          <a:p>
            <a:pPr algn="ctr">
              <a:buNone/>
            </a:pPr>
            <a:r>
              <a:rPr lang="pt-BR" sz="8000" b="1" dirty="0" smtClean="0"/>
              <a:t>Localizada na Zona rural </a:t>
            </a:r>
            <a:r>
              <a:rPr lang="pt-BR" sz="8000" b="1" dirty="0" smtClean="0"/>
              <a:t>/ 100</a:t>
            </a:r>
            <a:r>
              <a:rPr lang="pt-BR" sz="8000" b="1" dirty="0" smtClean="0"/>
              <a:t>% SUS</a:t>
            </a:r>
          </a:p>
          <a:p>
            <a:pPr>
              <a:buNone/>
            </a:pPr>
            <a:endParaRPr lang="pt-BR" sz="4600" dirty="0"/>
          </a:p>
        </p:txBody>
      </p:sp>
      <p:pic>
        <p:nvPicPr>
          <p:cNvPr id="7" name="Imagem 6"/>
          <p:cNvPicPr/>
          <p:nvPr/>
        </p:nvPicPr>
        <p:blipFill>
          <a:blip r:embed="rId2"/>
          <a:srcRect l="10137" t="8539" r="9858" b="14157"/>
          <a:stretch>
            <a:fillRect/>
          </a:stretch>
        </p:blipFill>
        <p:spPr bwMode="auto">
          <a:xfrm>
            <a:off x="1857356" y="642924"/>
            <a:ext cx="6000792" cy="350046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1079758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6200000">
            <a:off x="-2109535" y="2124993"/>
            <a:ext cx="54280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Caracterização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2771800" y="212449"/>
            <a:ext cx="639057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B8004F"/>
                </a:solidFill>
              </a:rPr>
              <a:t>Sistema de Saúde de Alto Alegre/RR</a:t>
            </a:r>
            <a:endParaRPr lang="pt-BR" sz="2800" b="1" dirty="0">
              <a:solidFill>
                <a:srgbClr val="B8004F"/>
              </a:solidFill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2000232" y="857238"/>
          <a:ext cx="678661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2330444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126"/>
            <a:ext cx="2808312" cy="512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 rot="16200000">
            <a:off x="-1484489" y="2078826"/>
            <a:ext cx="4132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Introdução</a:t>
            </a:r>
            <a:endParaRPr lang="pt-BR" sz="5400" b="1" cap="none" spc="50" dirty="0"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28728" y="212449"/>
            <a:ext cx="77336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B8004F"/>
                </a:solidFill>
              </a:rPr>
              <a:t>Unidade de Saúde da Família Ana Pereira</a:t>
            </a:r>
            <a:endParaRPr lang="pt-BR" sz="2800" b="1" dirty="0">
              <a:solidFill>
                <a:srgbClr val="B8004F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59632" y="915566"/>
            <a:ext cx="639057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 smtClean="0">
                <a:solidFill>
                  <a:srgbClr val="B8004F"/>
                </a:solidFill>
              </a:rPr>
              <a:t>Pré-natal</a:t>
            </a:r>
            <a:r>
              <a:rPr lang="pt-BR" sz="2800" b="1" dirty="0" smtClean="0">
                <a:solidFill>
                  <a:srgbClr val="B8004F"/>
                </a:solidFill>
              </a:rPr>
              <a:t> e Puerpério</a:t>
            </a:r>
            <a:endParaRPr lang="pt-BR" sz="2800" b="1" dirty="0">
              <a:solidFill>
                <a:srgbClr val="B8004F"/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1046401906"/>
              </p:ext>
            </p:extLst>
          </p:nvPr>
        </p:nvGraphicFramePr>
        <p:xfrm>
          <a:off x="1071538" y="1571618"/>
          <a:ext cx="5660702" cy="3429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9997613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3.gstatic.com/images?q=tbn:ANd9GcQjTR_4FJTI7ZK-5TNCkciA6TjI6zQY_BuECTljXvUFH1v_fQ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482" y="2931282"/>
            <a:ext cx="1223312" cy="221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 rot="16200000">
            <a:off x="-1656811" y="2078826"/>
            <a:ext cx="44775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Justificativa</a:t>
            </a:r>
            <a:endParaRPr lang="pt-BR" sz="5400" b="1" cap="none" spc="50" dirty="0"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81790" y="214296"/>
            <a:ext cx="766221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B8004F"/>
                </a:solidFill>
              </a:rPr>
              <a:t>Unidade de Saúde da Família Ana Pereira</a:t>
            </a:r>
            <a:endParaRPr lang="pt-BR" sz="2800" b="1" dirty="0">
              <a:solidFill>
                <a:srgbClr val="B8004F"/>
              </a:solidFill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1809752" y="1142990"/>
          <a:ext cx="6977090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7730660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6200000">
            <a:off x="-2063172" y="2078826"/>
            <a:ext cx="5290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2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Objetivo Geral</a:t>
            </a:r>
            <a:endParaRPr lang="pt-BR" sz="5200" b="1" cap="none" spc="50" dirty="0">
              <a:ln w="12700" cmpd="sng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25" y="3228975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500166" y="1643056"/>
            <a:ext cx="60486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B8004F"/>
                </a:solidFill>
              </a:rPr>
              <a:t>Melhorar</a:t>
            </a:r>
            <a:r>
              <a:rPr lang="pt-BR" sz="2800" dirty="0" smtClean="0"/>
              <a:t> a Atenção à Saúde das gestantes e puérperas na ESF Ana Pereira, Alto Alegre/RR.</a:t>
            </a:r>
          </a:p>
          <a:p>
            <a:pPr algn="ctr"/>
            <a:endParaRPr lang="pt-BR" sz="28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5302976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 rot="16200000">
            <a:off x="-1699292" y="2078826"/>
            <a:ext cx="4562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Metodologia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29868" y="555526"/>
            <a:ext cx="62384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E05288"/>
                </a:solidFill>
              </a:rPr>
              <a:t>Análise </a:t>
            </a:r>
            <a:r>
              <a:rPr lang="pt-BR" b="1" dirty="0" smtClean="0">
                <a:solidFill>
                  <a:srgbClr val="E05288"/>
                </a:solidFill>
              </a:rPr>
              <a:t>situacional</a:t>
            </a:r>
            <a:endParaRPr lang="pt-BR" dirty="0"/>
          </a:p>
          <a:p>
            <a:pPr algn="just"/>
            <a:r>
              <a:rPr lang="pt-BR" dirty="0" smtClean="0"/>
              <a:t>Análise </a:t>
            </a:r>
            <a:r>
              <a:rPr lang="pt-BR" dirty="0"/>
              <a:t>do serviço </a:t>
            </a:r>
            <a:r>
              <a:rPr lang="pt-BR" dirty="0" smtClean="0"/>
              <a:t>na ESF Ana Pereira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E05288"/>
                </a:solidFill>
              </a:rPr>
              <a:t>Protocolo do Ministério da Saúde (</a:t>
            </a:r>
            <a:r>
              <a:rPr lang="pt-BR" b="1" dirty="0" smtClean="0">
                <a:solidFill>
                  <a:srgbClr val="E05288"/>
                </a:solidFill>
              </a:rPr>
              <a:t>2012) </a:t>
            </a:r>
            <a:r>
              <a:rPr lang="pt-BR" dirty="0" smtClean="0"/>
              <a:t>– ações no eixos: Monitoramento e Avaliação, Organização e Gestão do Serviço, Engajamento Público e Qualificação da Prática Clínica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E05288"/>
                </a:solidFill>
              </a:rPr>
              <a:t>Público </a:t>
            </a:r>
            <a:r>
              <a:rPr lang="pt-BR" b="1" dirty="0" smtClean="0">
                <a:solidFill>
                  <a:srgbClr val="E05288"/>
                </a:solidFill>
              </a:rPr>
              <a:t>Alvo: </a:t>
            </a:r>
            <a:r>
              <a:rPr lang="pt-BR" dirty="0" smtClean="0"/>
              <a:t>gestantes e puérperas  pertencentes à área de cobertura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b="1" dirty="0">
                <a:solidFill>
                  <a:srgbClr val="E05288"/>
                </a:solidFill>
              </a:rPr>
              <a:t>Duração:</a:t>
            </a:r>
            <a:r>
              <a:rPr lang="pt-BR" dirty="0">
                <a:solidFill>
                  <a:srgbClr val="E05288"/>
                </a:solidFill>
              </a:rPr>
              <a:t> </a:t>
            </a:r>
            <a:r>
              <a:rPr lang="pt-BR" dirty="0" smtClean="0"/>
              <a:t>12 semanas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pic>
        <p:nvPicPr>
          <p:cNvPr id="4098" name="Picture 2" descr="http://t3.gstatic.com/images?q=tbn:ANd9GcQjTR_4FJTI7ZK-5TNCkciA6TjI6zQY_BuECTljXvUFH1v_fQ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1701" y="2264607"/>
            <a:ext cx="15906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658923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513464" y="339502"/>
            <a:ext cx="7162992" cy="107721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Objetivo 1 – Ampliar a cobertura do pré-natal</a:t>
            </a:r>
          </a:p>
          <a:p>
            <a:pPr algn="ctr"/>
            <a:r>
              <a:rPr lang="pt-BR" sz="2000" b="1" dirty="0" smtClean="0">
                <a:solidFill>
                  <a:srgbClr val="E05288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Meta 1.1: </a:t>
            </a:r>
            <a:r>
              <a:rPr lang="pt-BR" sz="2000" dirty="0" smtClean="0"/>
              <a:t>Alcançar 80% de cobertura das gestantes cadastradas no Programa de </a:t>
            </a:r>
            <a:r>
              <a:rPr lang="pt-BR" sz="2000" dirty="0" err="1" smtClean="0"/>
              <a:t>Pré-natal</a:t>
            </a:r>
            <a:r>
              <a:rPr lang="pt-BR" sz="2000" dirty="0" smtClean="0"/>
              <a:t> da unidade de saúde.</a:t>
            </a:r>
          </a:p>
        </p:txBody>
      </p:sp>
      <p:sp>
        <p:nvSpPr>
          <p:cNvPr id="6" name="Retângulo 5"/>
          <p:cNvSpPr/>
          <p:nvPr/>
        </p:nvSpPr>
        <p:spPr>
          <a:xfrm rot="16200000">
            <a:off x="-1466055" y="2078826"/>
            <a:ext cx="4095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50" dirty="0" smtClean="0">
                <a:ln w="12700" cmpd="sng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</a:p>
        </p:txBody>
      </p:sp>
      <p:graphicFrame>
        <p:nvGraphicFramePr>
          <p:cNvPr id="7" name="Image1"/>
          <p:cNvGraphicFramePr/>
          <p:nvPr/>
        </p:nvGraphicFramePr>
        <p:xfrm>
          <a:off x="1214414" y="1714494"/>
          <a:ext cx="742955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07912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57423</TotalTime>
  <Words>1159</Words>
  <Application>Microsoft Office PowerPoint</Application>
  <PresentationFormat>Apresentação na tela (16:9)</PresentationFormat>
  <Paragraphs>179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  Melhoria da Atenção à Saúde das Gestantes e Puérperas na UBS Ana Pereira, Alto Alegre/RR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Bucal Coletiva para crianças de 6 a 14 anos de idade</dc:title>
  <dc:creator>USER</dc:creator>
  <cp:lastModifiedBy>Niviane Genz</cp:lastModifiedBy>
  <cp:revision>280</cp:revision>
  <dcterms:created xsi:type="dcterms:W3CDTF">2012-08-05T16:25:03Z</dcterms:created>
  <dcterms:modified xsi:type="dcterms:W3CDTF">2015-08-11T18:26:59Z</dcterms:modified>
</cp:coreProperties>
</file>